
<file path=[Content_Types].xml><?xml version="1.0" encoding="utf-8"?>
<Types xmlns="http://schemas.openxmlformats.org/package/2006/content-types">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8"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Lst>
  <p:sldSz cy="68580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160">
          <p15:clr>
            <a:srgbClr val="A4A3A4"/>
          </p15:clr>
        </p15:guide>
        <p15:guide id="2" pos="2880">
          <p15:clr>
            <a:srgbClr val="A4A3A4"/>
          </p15:clr>
        </p15:guide>
      </p15:sldGuideLst>
    </p:ext>
    <p:ext uri="GoogleSlidesCustomDataVersion2">
      <go:slidesCustomData xmlns:go="http://customooxmlschemas.google.com/" r:id="rId16" roundtripDataSignature="AMtx7mgE507+/infdHcLM0fILSZdnTlgSw=="/>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160" orient="horz"/>
        <p:guide pos="2880"/>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slide" Target="slides/slide10.xml"/><Relationship Id="rId14" Type="http://schemas.openxmlformats.org/officeDocument/2006/relationships/slide" Target="slides/slide9.xml"/><Relationship Id="rId16" Type="http://customschemas.google.com/relationships/presentationmetadata" Target="metadata"/><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2971800" cy="457200"/>
          </a:xfrm>
          <a:prstGeom prst="rect">
            <a:avLst/>
          </a:prstGeom>
          <a:noFill/>
          <a:ln>
            <a:noFill/>
          </a:ln>
        </p:spPr>
        <p:txBody>
          <a:bodyPr anchorCtr="0" anchor="t"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4" name="Google Shape;4;n"/>
          <p:cNvSpPr txBox="1"/>
          <p:nvPr>
            <p:ph idx="10" type="dt"/>
          </p:nvPr>
        </p:nvSpPr>
        <p:spPr>
          <a:xfrm>
            <a:off x="3884613" y="0"/>
            <a:ext cx="2971800" cy="457200"/>
          </a:xfrm>
          <a:prstGeom prst="rect">
            <a:avLst/>
          </a:prstGeom>
          <a:noFill/>
          <a:ln>
            <a:noFill/>
          </a:ln>
        </p:spPr>
        <p:txBody>
          <a:bodyPr anchorCtr="0" anchor="t" bIns="45700" lIns="91425" spcFirstLastPara="1" rIns="91425" wrap="square" tIns="45700">
            <a:noAutofit/>
          </a:bodyPr>
          <a:lstStyle>
            <a:lvl1pPr lvl="0" marR="0" rtl="0" algn="r">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5" name="Google Shape;5;n"/>
          <p:cNvSpPr/>
          <p:nvPr>
            <p:ph idx="3"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Google Shape;6;n"/>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lvl1pPr indent="-228600" lvl="0" marL="4572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1pPr>
            <a:lvl2pPr indent="-228600" lvl="1" marL="9144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2pPr>
            <a:lvl3pPr indent="-228600" lvl="2" marL="13716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3pPr>
            <a:lvl4pPr indent="-228600" lvl="3" marL="18288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4pPr>
            <a:lvl5pPr indent="-228600" lvl="4" marL="22860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5pPr>
            <a:lvl6pPr indent="-228600" lvl="5" marL="27432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6pPr>
            <a:lvl7pPr indent="-228600" lvl="6" marL="32004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7pPr>
            <a:lvl8pPr indent="-228600" lvl="7" marL="36576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8pPr>
            <a:lvl9pPr indent="-228600" lvl="8" marL="41148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9pPr>
          </a:lstStyle>
          <a:p/>
        </p:txBody>
      </p:sp>
      <p:sp>
        <p:nvSpPr>
          <p:cNvPr id="7" name="Google Shape;7;n"/>
          <p:cNvSpPr txBox="1"/>
          <p:nvPr>
            <p:ph idx="11" type="ftr"/>
          </p:nvPr>
        </p:nvSpPr>
        <p:spPr>
          <a:xfrm>
            <a:off x="0" y="8685213"/>
            <a:ext cx="2971800" cy="457200"/>
          </a:xfrm>
          <a:prstGeom prst="rect">
            <a:avLst/>
          </a:prstGeom>
          <a:noFill/>
          <a:ln>
            <a:noFill/>
          </a:ln>
        </p:spPr>
        <p:txBody>
          <a:bodyPr anchorCtr="0" anchor="b"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8" name="Google Shape;8;n"/>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Arial"/>
              <a:buNone/>
            </a:pPr>
            <a:fld id="{00000000-1234-1234-1234-123412341234}" type="slidenum">
              <a:rPr b="0" i="0" lang="en-US"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5" name="Shape 85"/>
        <p:cNvGrpSpPr/>
        <p:nvPr/>
      </p:nvGrpSpPr>
      <p:grpSpPr>
        <a:xfrm>
          <a:off x="0" y="0"/>
          <a:ext cx="0" cy="0"/>
          <a:chOff x="0" y="0"/>
          <a:chExt cx="0" cy="0"/>
        </a:xfrm>
      </p:grpSpPr>
      <p:sp>
        <p:nvSpPr>
          <p:cNvPr id="86" name="Google Shape;86;p1: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87" name="Google Shape;87;p1: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88" name="Google Shape;88;p1: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SzPts val="1400"/>
              <a:buNone/>
            </a:pPr>
            <a:fld id="{00000000-1234-1234-1234-123412341234}" type="slidenum">
              <a:rPr lang="en-US"/>
              <a:t>‹#›</a:t>
            </a:fld>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1" name="Shape 141"/>
        <p:cNvGrpSpPr/>
        <p:nvPr/>
      </p:nvGrpSpPr>
      <p:grpSpPr>
        <a:xfrm>
          <a:off x="0" y="0"/>
          <a:ext cx="0" cy="0"/>
          <a:chOff x="0" y="0"/>
          <a:chExt cx="0" cy="0"/>
        </a:xfrm>
      </p:grpSpPr>
      <p:sp>
        <p:nvSpPr>
          <p:cNvPr id="142" name="Google Shape;142;p7: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143" name="Google Shape;143;p7: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2" name="Shape 92"/>
        <p:cNvGrpSpPr/>
        <p:nvPr/>
      </p:nvGrpSpPr>
      <p:grpSpPr>
        <a:xfrm>
          <a:off x="0" y="0"/>
          <a:ext cx="0" cy="0"/>
          <a:chOff x="0" y="0"/>
          <a:chExt cx="0" cy="0"/>
        </a:xfrm>
      </p:grpSpPr>
      <p:sp>
        <p:nvSpPr>
          <p:cNvPr id="93" name="Google Shape;93;p2: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94" name="Google Shape;94;p2: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8" name="Shape 98"/>
        <p:cNvGrpSpPr/>
        <p:nvPr/>
      </p:nvGrpSpPr>
      <p:grpSpPr>
        <a:xfrm>
          <a:off x="0" y="0"/>
          <a:ext cx="0" cy="0"/>
          <a:chOff x="0" y="0"/>
          <a:chExt cx="0" cy="0"/>
        </a:xfrm>
      </p:grpSpPr>
      <p:sp>
        <p:nvSpPr>
          <p:cNvPr id="99" name="Google Shape;99;p3: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100" name="Google Shape;100;p3: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4" name="Shape 104"/>
        <p:cNvGrpSpPr/>
        <p:nvPr/>
      </p:nvGrpSpPr>
      <p:grpSpPr>
        <a:xfrm>
          <a:off x="0" y="0"/>
          <a:ext cx="0" cy="0"/>
          <a:chOff x="0" y="0"/>
          <a:chExt cx="0" cy="0"/>
        </a:xfrm>
      </p:grpSpPr>
      <p:sp>
        <p:nvSpPr>
          <p:cNvPr id="105" name="Google Shape;105;p4: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106" name="Google Shape;106;p4: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0" name="Shape 110"/>
        <p:cNvGrpSpPr/>
        <p:nvPr/>
      </p:nvGrpSpPr>
      <p:grpSpPr>
        <a:xfrm>
          <a:off x="0" y="0"/>
          <a:ext cx="0" cy="0"/>
          <a:chOff x="0" y="0"/>
          <a:chExt cx="0" cy="0"/>
        </a:xfrm>
      </p:grpSpPr>
      <p:sp>
        <p:nvSpPr>
          <p:cNvPr id="111" name="Google Shape;111;p5: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112" name="Google Shape;112;p5: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6" name="Shape 116"/>
        <p:cNvGrpSpPr/>
        <p:nvPr/>
      </p:nvGrpSpPr>
      <p:grpSpPr>
        <a:xfrm>
          <a:off x="0" y="0"/>
          <a:ext cx="0" cy="0"/>
          <a:chOff x="0" y="0"/>
          <a:chExt cx="0" cy="0"/>
        </a:xfrm>
      </p:grpSpPr>
      <p:sp>
        <p:nvSpPr>
          <p:cNvPr id="117" name="Google Shape;117;g2b95aa0d027_0_6: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118" name="Google Shape;118;g2b95aa0d027_0_6: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2" name="Shape 122"/>
        <p:cNvGrpSpPr/>
        <p:nvPr/>
      </p:nvGrpSpPr>
      <p:grpSpPr>
        <a:xfrm>
          <a:off x="0" y="0"/>
          <a:ext cx="0" cy="0"/>
          <a:chOff x="0" y="0"/>
          <a:chExt cx="0" cy="0"/>
        </a:xfrm>
      </p:grpSpPr>
      <p:sp>
        <p:nvSpPr>
          <p:cNvPr id="123" name="Google Shape;123;g2b9bb627901_0_0: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124" name="Google Shape;124;g2b9bb627901_0_0: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8" name="Shape 128"/>
        <p:cNvGrpSpPr/>
        <p:nvPr/>
      </p:nvGrpSpPr>
      <p:grpSpPr>
        <a:xfrm>
          <a:off x="0" y="0"/>
          <a:ext cx="0" cy="0"/>
          <a:chOff x="0" y="0"/>
          <a:chExt cx="0" cy="0"/>
        </a:xfrm>
      </p:grpSpPr>
      <p:sp>
        <p:nvSpPr>
          <p:cNvPr id="129" name="Google Shape;129;g2b95aa0d027_0_0: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130" name="Google Shape;130;g2b95aa0d027_0_0: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5" name="Shape 135"/>
        <p:cNvGrpSpPr/>
        <p:nvPr/>
      </p:nvGrpSpPr>
      <p:grpSpPr>
        <a:xfrm>
          <a:off x="0" y="0"/>
          <a:ext cx="0" cy="0"/>
          <a:chOff x="0" y="0"/>
          <a:chExt cx="0" cy="0"/>
        </a:xfrm>
      </p:grpSpPr>
      <p:sp>
        <p:nvSpPr>
          <p:cNvPr id="136" name="Google Shape;136;p6: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137" name="Google Shape;137;p6: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16" name="Shape 16"/>
        <p:cNvGrpSpPr/>
        <p:nvPr/>
      </p:nvGrpSpPr>
      <p:grpSpPr>
        <a:xfrm>
          <a:off x="0" y="0"/>
          <a:ext cx="0" cy="0"/>
          <a:chOff x="0" y="0"/>
          <a:chExt cx="0" cy="0"/>
        </a:xfrm>
      </p:grpSpPr>
      <p:sp>
        <p:nvSpPr>
          <p:cNvPr id="17" name="Google Shape;17;p9"/>
          <p:cNvSpPr txBox="1"/>
          <p:nvPr>
            <p:ph type="ctrTitle"/>
          </p:nvPr>
        </p:nvSpPr>
        <p:spPr>
          <a:xfrm>
            <a:off x="685800" y="2130425"/>
            <a:ext cx="7772400" cy="14700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Clr>
                <a:srgbClr val="93CDDD"/>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8" name="Google Shape;18;p9"/>
          <p:cNvSpPr txBox="1"/>
          <p:nvPr>
            <p:ph idx="1" type="subTitle"/>
          </p:nvPr>
        </p:nvSpPr>
        <p:spPr>
          <a:xfrm>
            <a:off x="1371600" y="3886200"/>
            <a:ext cx="6400800" cy="1752600"/>
          </a:xfrm>
          <a:prstGeom prst="rect">
            <a:avLst/>
          </a:prstGeom>
          <a:noFill/>
          <a:ln>
            <a:noFill/>
          </a:ln>
        </p:spPr>
        <p:txBody>
          <a:bodyPr anchorCtr="0" anchor="t" bIns="45700" lIns="91425" spcFirstLastPara="1" rIns="91425" wrap="square" tIns="45700">
            <a:noAutofit/>
          </a:bodyPr>
          <a:lstStyle>
            <a:lvl1pPr lvl="0" algn="ctr">
              <a:lnSpc>
                <a:spcPct val="100000"/>
              </a:lnSpc>
              <a:spcBef>
                <a:spcPts val="640"/>
              </a:spcBef>
              <a:spcAft>
                <a:spcPts val="0"/>
              </a:spcAft>
              <a:buClr>
                <a:srgbClr val="888888"/>
              </a:buClr>
              <a:buSzPts val="3200"/>
              <a:buNone/>
              <a:defRPr>
                <a:solidFill>
                  <a:srgbClr val="888888"/>
                </a:solidFill>
              </a:defRPr>
            </a:lvl1pPr>
            <a:lvl2pPr lvl="1" algn="ctr">
              <a:lnSpc>
                <a:spcPct val="100000"/>
              </a:lnSpc>
              <a:spcBef>
                <a:spcPts val="560"/>
              </a:spcBef>
              <a:spcAft>
                <a:spcPts val="0"/>
              </a:spcAft>
              <a:buClr>
                <a:srgbClr val="888888"/>
              </a:buClr>
              <a:buSzPts val="2800"/>
              <a:buNone/>
              <a:defRPr>
                <a:solidFill>
                  <a:srgbClr val="888888"/>
                </a:solidFill>
              </a:defRPr>
            </a:lvl2pPr>
            <a:lvl3pPr lvl="2" algn="ctr">
              <a:lnSpc>
                <a:spcPct val="100000"/>
              </a:lnSpc>
              <a:spcBef>
                <a:spcPts val="480"/>
              </a:spcBef>
              <a:spcAft>
                <a:spcPts val="0"/>
              </a:spcAft>
              <a:buClr>
                <a:srgbClr val="888888"/>
              </a:buClr>
              <a:buSzPts val="2400"/>
              <a:buNone/>
              <a:defRPr>
                <a:solidFill>
                  <a:srgbClr val="888888"/>
                </a:solidFill>
              </a:defRPr>
            </a:lvl3pPr>
            <a:lvl4pPr lvl="3" algn="ctr">
              <a:lnSpc>
                <a:spcPct val="100000"/>
              </a:lnSpc>
              <a:spcBef>
                <a:spcPts val="400"/>
              </a:spcBef>
              <a:spcAft>
                <a:spcPts val="0"/>
              </a:spcAft>
              <a:buClr>
                <a:srgbClr val="888888"/>
              </a:buClr>
              <a:buSzPts val="2000"/>
              <a:buNone/>
              <a:defRPr>
                <a:solidFill>
                  <a:srgbClr val="888888"/>
                </a:solidFill>
              </a:defRPr>
            </a:lvl4pPr>
            <a:lvl5pPr lvl="4" algn="ctr">
              <a:lnSpc>
                <a:spcPct val="100000"/>
              </a:lnSpc>
              <a:spcBef>
                <a:spcPts val="400"/>
              </a:spcBef>
              <a:spcAft>
                <a:spcPts val="0"/>
              </a:spcAft>
              <a:buClr>
                <a:srgbClr val="888888"/>
              </a:buClr>
              <a:buSzPts val="2000"/>
              <a:buNone/>
              <a:defRPr>
                <a:solidFill>
                  <a:srgbClr val="888888"/>
                </a:solidFill>
              </a:defRPr>
            </a:lvl5pPr>
            <a:lvl6pPr lvl="5" algn="ctr">
              <a:lnSpc>
                <a:spcPct val="100000"/>
              </a:lnSpc>
              <a:spcBef>
                <a:spcPts val="400"/>
              </a:spcBef>
              <a:spcAft>
                <a:spcPts val="0"/>
              </a:spcAft>
              <a:buClr>
                <a:srgbClr val="888888"/>
              </a:buClr>
              <a:buSzPts val="2000"/>
              <a:buNone/>
              <a:defRPr>
                <a:solidFill>
                  <a:srgbClr val="888888"/>
                </a:solidFill>
              </a:defRPr>
            </a:lvl6pPr>
            <a:lvl7pPr lvl="6" algn="ctr">
              <a:lnSpc>
                <a:spcPct val="100000"/>
              </a:lnSpc>
              <a:spcBef>
                <a:spcPts val="400"/>
              </a:spcBef>
              <a:spcAft>
                <a:spcPts val="0"/>
              </a:spcAft>
              <a:buClr>
                <a:srgbClr val="888888"/>
              </a:buClr>
              <a:buSzPts val="2000"/>
              <a:buNone/>
              <a:defRPr>
                <a:solidFill>
                  <a:srgbClr val="888888"/>
                </a:solidFill>
              </a:defRPr>
            </a:lvl7pPr>
            <a:lvl8pPr lvl="7" algn="ctr">
              <a:lnSpc>
                <a:spcPct val="100000"/>
              </a:lnSpc>
              <a:spcBef>
                <a:spcPts val="400"/>
              </a:spcBef>
              <a:spcAft>
                <a:spcPts val="0"/>
              </a:spcAft>
              <a:buClr>
                <a:srgbClr val="888888"/>
              </a:buClr>
              <a:buSzPts val="2000"/>
              <a:buNone/>
              <a:defRPr>
                <a:solidFill>
                  <a:srgbClr val="888888"/>
                </a:solidFill>
              </a:defRPr>
            </a:lvl8pPr>
            <a:lvl9pPr lvl="8" algn="ctr">
              <a:lnSpc>
                <a:spcPct val="100000"/>
              </a:lnSpc>
              <a:spcBef>
                <a:spcPts val="400"/>
              </a:spcBef>
              <a:spcAft>
                <a:spcPts val="0"/>
              </a:spcAft>
              <a:buClr>
                <a:srgbClr val="888888"/>
              </a:buClr>
              <a:buSzPts val="2000"/>
              <a:buNone/>
              <a:defRPr>
                <a:solidFill>
                  <a:srgbClr val="888888"/>
                </a:solidFill>
              </a:defRPr>
            </a:lvl9pPr>
          </a:lstStyle>
          <a:p/>
        </p:txBody>
      </p:sp>
      <p:sp>
        <p:nvSpPr>
          <p:cNvPr id="19" name="Google Shape;19;p9"/>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0" name="Google Shape;20;p9"/>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1" name="Google Shape;21;p9"/>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73" name="Shape 73"/>
        <p:cNvGrpSpPr/>
        <p:nvPr/>
      </p:nvGrpSpPr>
      <p:grpSpPr>
        <a:xfrm>
          <a:off x="0" y="0"/>
          <a:ext cx="0" cy="0"/>
          <a:chOff x="0" y="0"/>
          <a:chExt cx="0" cy="0"/>
        </a:xfrm>
      </p:grpSpPr>
      <p:sp>
        <p:nvSpPr>
          <p:cNvPr id="74" name="Google Shape;74;p18"/>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Clr>
                <a:srgbClr val="93CDDD"/>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5" name="Google Shape;75;p18"/>
          <p:cNvSpPr txBox="1"/>
          <p:nvPr>
            <p:ph idx="1" type="body"/>
          </p:nvPr>
        </p:nvSpPr>
        <p:spPr>
          <a:xfrm rot="5400000">
            <a:off x="2590800" y="-533399"/>
            <a:ext cx="3962400" cy="8229600"/>
          </a:xfrm>
          <a:prstGeom prst="rect">
            <a:avLst/>
          </a:prstGeom>
          <a:noFill/>
          <a:ln>
            <a:noFill/>
          </a:ln>
        </p:spPr>
        <p:txBody>
          <a:bodyPr anchorCtr="0" anchor="t" bIns="45700" lIns="91425" spcFirstLastPara="1" rIns="91425" wrap="square" tIns="45700">
            <a:noAutofit/>
          </a:bodyPr>
          <a:lstStyle>
            <a:lvl1pPr indent="-342900" lvl="0" marL="457200" algn="l">
              <a:lnSpc>
                <a:spcPct val="100000"/>
              </a:lnSpc>
              <a:spcBef>
                <a:spcPts val="360"/>
              </a:spcBef>
              <a:spcAft>
                <a:spcPts val="0"/>
              </a:spcAft>
              <a:buClr>
                <a:srgbClr val="93CDDD"/>
              </a:buClr>
              <a:buSzPts val="1800"/>
              <a:buChar char="•"/>
              <a:defRPr/>
            </a:lvl1pPr>
            <a:lvl2pPr indent="-342900" lvl="1" marL="914400" algn="l">
              <a:lnSpc>
                <a:spcPct val="100000"/>
              </a:lnSpc>
              <a:spcBef>
                <a:spcPts val="360"/>
              </a:spcBef>
              <a:spcAft>
                <a:spcPts val="0"/>
              </a:spcAft>
              <a:buClr>
                <a:srgbClr val="93CDDD"/>
              </a:buClr>
              <a:buSzPts val="1800"/>
              <a:buChar char="–"/>
              <a:defRPr/>
            </a:lvl2pPr>
            <a:lvl3pPr indent="-342900" lvl="2" marL="1371600" algn="l">
              <a:lnSpc>
                <a:spcPct val="100000"/>
              </a:lnSpc>
              <a:spcBef>
                <a:spcPts val="360"/>
              </a:spcBef>
              <a:spcAft>
                <a:spcPts val="0"/>
              </a:spcAft>
              <a:buClr>
                <a:srgbClr val="93CDDD"/>
              </a:buClr>
              <a:buSzPts val="1800"/>
              <a:buChar char="•"/>
              <a:defRPr/>
            </a:lvl3pPr>
            <a:lvl4pPr indent="-342900" lvl="3" marL="1828800" algn="l">
              <a:lnSpc>
                <a:spcPct val="100000"/>
              </a:lnSpc>
              <a:spcBef>
                <a:spcPts val="360"/>
              </a:spcBef>
              <a:spcAft>
                <a:spcPts val="0"/>
              </a:spcAft>
              <a:buClr>
                <a:srgbClr val="93CDDD"/>
              </a:buClr>
              <a:buSzPts val="1800"/>
              <a:buChar char="–"/>
              <a:defRPr/>
            </a:lvl4pPr>
            <a:lvl5pPr indent="-342900" lvl="4" marL="2286000" algn="l">
              <a:lnSpc>
                <a:spcPct val="100000"/>
              </a:lnSpc>
              <a:spcBef>
                <a:spcPts val="360"/>
              </a:spcBef>
              <a:spcAft>
                <a:spcPts val="0"/>
              </a:spcAft>
              <a:buClr>
                <a:srgbClr val="93CDDD"/>
              </a:buClr>
              <a:buSzPts val="1800"/>
              <a:buChar char="»"/>
              <a:defRPr/>
            </a:lvl5pPr>
            <a:lvl6pPr indent="-342900" lvl="5" marL="2743200" algn="l">
              <a:lnSpc>
                <a:spcPct val="100000"/>
              </a:lnSpc>
              <a:spcBef>
                <a:spcPts val="360"/>
              </a:spcBef>
              <a:spcAft>
                <a:spcPts val="0"/>
              </a:spcAft>
              <a:buClr>
                <a:schemeClr val="dk1"/>
              </a:buClr>
              <a:buSzPts val="1800"/>
              <a:buChar char="•"/>
              <a:defRPr/>
            </a:lvl6pPr>
            <a:lvl7pPr indent="-342900" lvl="6" marL="3200400" algn="l">
              <a:lnSpc>
                <a:spcPct val="100000"/>
              </a:lnSpc>
              <a:spcBef>
                <a:spcPts val="360"/>
              </a:spcBef>
              <a:spcAft>
                <a:spcPts val="0"/>
              </a:spcAft>
              <a:buClr>
                <a:schemeClr val="dk1"/>
              </a:buClr>
              <a:buSzPts val="1800"/>
              <a:buChar char="•"/>
              <a:defRPr/>
            </a:lvl7pPr>
            <a:lvl8pPr indent="-342900" lvl="7" marL="3657600" algn="l">
              <a:lnSpc>
                <a:spcPct val="100000"/>
              </a:lnSpc>
              <a:spcBef>
                <a:spcPts val="360"/>
              </a:spcBef>
              <a:spcAft>
                <a:spcPts val="0"/>
              </a:spcAft>
              <a:buClr>
                <a:schemeClr val="dk1"/>
              </a:buClr>
              <a:buSzPts val="1800"/>
              <a:buChar char="•"/>
              <a:defRPr/>
            </a:lvl8pPr>
            <a:lvl9pPr indent="-342900" lvl="8" marL="4114800" algn="l">
              <a:lnSpc>
                <a:spcPct val="100000"/>
              </a:lnSpc>
              <a:spcBef>
                <a:spcPts val="360"/>
              </a:spcBef>
              <a:spcAft>
                <a:spcPts val="0"/>
              </a:spcAft>
              <a:buClr>
                <a:schemeClr val="dk1"/>
              </a:buClr>
              <a:buSzPts val="1800"/>
              <a:buChar char="•"/>
              <a:defRPr/>
            </a:lvl9pPr>
          </a:lstStyle>
          <a:p/>
        </p:txBody>
      </p:sp>
      <p:sp>
        <p:nvSpPr>
          <p:cNvPr id="76" name="Google Shape;76;p18"/>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7" name="Google Shape;77;p18"/>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8" name="Google Shape;78;p18"/>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79" name="Shape 79"/>
        <p:cNvGrpSpPr/>
        <p:nvPr/>
      </p:nvGrpSpPr>
      <p:grpSpPr>
        <a:xfrm>
          <a:off x="0" y="0"/>
          <a:ext cx="0" cy="0"/>
          <a:chOff x="0" y="0"/>
          <a:chExt cx="0" cy="0"/>
        </a:xfrm>
      </p:grpSpPr>
      <p:sp>
        <p:nvSpPr>
          <p:cNvPr id="80" name="Google Shape;80;p19"/>
          <p:cNvSpPr txBox="1"/>
          <p:nvPr>
            <p:ph type="title"/>
          </p:nvPr>
        </p:nvSpPr>
        <p:spPr>
          <a:xfrm rot="5400000">
            <a:off x="4732337" y="2171700"/>
            <a:ext cx="5851525" cy="2057400"/>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Clr>
                <a:srgbClr val="93CDDD"/>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1" name="Google Shape;81;p19"/>
          <p:cNvSpPr txBox="1"/>
          <p:nvPr>
            <p:ph idx="1" type="body"/>
          </p:nvPr>
        </p:nvSpPr>
        <p:spPr>
          <a:xfrm rot="5400000">
            <a:off x="541338" y="190501"/>
            <a:ext cx="5851525" cy="6019800"/>
          </a:xfrm>
          <a:prstGeom prst="rect">
            <a:avLst/>
          </a:prstGeom>
          <a:noFill/>
          <a:ln>
            <a:noFill/>
          </a:ln>
        </p:spPr>
        <p:txBody>
          <a:bodyPr anchorCtr="0" anchor="t" bIns="45700" lIns="91425" spcFirstLastPara="1" rIns="91425" wrap="square" tIns="45700">
            <a:noAutofit/>
          </a:bodyPr>
          <a:lstStyle>
            <a:lvl1pPr indent="-342900" lvl="0" marL="457200" algn="l">
              <a:lnSpc>
                <a:spcPct val="100000"/>
              </a:lnSpc>
              <a:spcBef>
                <a:spcPts val="360"/>
              </a:spcBef>
              <a:spcAft>
                <a:spcPts val="0"/>
              </a:spcAft>
              <a:buClr>
                <a:srgbClr val="93CDDD"/>
              </a:buClr>
              <a:buSzPts val="1800"/>
              <a:buChar char="•"/>
              <a:defRPr/>
            </a:lvl1pPr>
            <a:lvl2pPr indent="-342900" lvl="1" marL="914400" algn="l">
              <a:lnSpc>
                <a:spcPct val="100000"/>
              </a:lnSpc>
              <a:spcBef>
                <a:spcPts val="360"/>
              </a:spcBef>
              <a:spcAft>
                <a:spcPts val="0"/>
              </a:spcAft>
              <a:buClr>
                <a:srgbClr val="93CDDD"/>
              </a:buClr>
              <a:buSzPts val="1800"/>
              <a:buChar char="–"/>
              <a:defRPr/>
            </a:lvl2pPr>
            <a:lvl3pPr indent="-342900" lvl="2" marL="1371600" algn="l">
              <a:lnSpc>
                <a:spcPct val="100000"/>
              </a:lnSpc>
              <a:spcBef>
                <a:spcPts val="360"/>
              </a:spcBef>
              <a:spcAft>
                <a:spcPts val="0"/>
              </a:spcAft>
              <a:buClr>
                <a:srgbClr val="93CDDD"/>
              </a:buClr>
              <a:buSzPts val="1800"/>
              <a:buChar char="•"/>
              <a:defRPr/>
            </a:lvl3pPr>
            <a:lvl4pPr indent="-342900" lvl="3" marL="1828800" algn="l">
              <a:lnSpc>
                <a:spcPct val="100000"/>
              </a:lnSpc>
              <a:spcBef>
                <a:spcPts val="360"/>
              </a:spcBef>
              <a:spcAft>
                <a:spcPts val="0"/>
              </a:spcAft>
              <a:buClr>
                <a:srgbClr val="93CDDD"/>
              </a:buClr>
              <a:buSzPts val="1800"/>
              <a:buChar char="–"/>
              <a:defRPr/>
            </a:lvl4pPr>
            <a:lvl5pPr indent="-342900" lvl="4" marL="2286000" algn="l">
              <a:lnSpc>
                <a:spcPct val="100000"/>
              </a:lnSpc>
              <a:spcBef>
                <a:spcPts val="360"/>
              </a:spcBef>
              <a:spcAft>
                <a:spcPts val="0"/>
              </a:spcAft>
              <a:buClr>
                <a:srgbClr val="93CDDD"/>
              </a:buClr>
              <a:buSzPts val="1800"/>
              <a:buChar char="»"/>
              <a:defRPr/>
            </a:lvl5pPr>
            <a:lvl6pPr indent="-342900" lvl="5" marL="2743200" algn="l">
              <a:lnSpc>
                <a:spcPct val="100000"/>
              </a:lnSpc>
              <a:spcBef>
                <a:spcPts val="360"/>
              </a:spcBef>
              <a:spcAft>
                <a:spcPts val="0"/>
              </a:spcAft>
              <a:buClr>
                <a:schemeClr val="dk1"/>
              </a:buClr>
              <a:buSzPts val="1800"/>
              <a:buChar char="•"/>
              <a:defRPr/>
            </a:lvl6pPr>
            <a:lvl7pPr indent="-342900" lvl="6" marL="3200400" algn="l">
              <a:lnSpc>
                <a:spcPct val="100000"/>
              </a:lnSpc>
              <a:spcBef>
                <a:spcPts val="360"/>
              </a:spcBef>
              <a:spcAft>
                <a:spcPts val="0"/>
              </a:spcAft>
              <a:buClr>
                <a:schemeClr val="dk1"/>
              </a:buClr>
              <a:buSzPts val="1800"/>
              <a:buChar char="•"/>
              <a:defRPr/>
            </a:lvl7pPr>
            <a:lvl8pPr indent="-342900" lvl="7" marL="3657600" algn="l">
              <a:lnSpc>
                <a:spcPct val="100000"/>
              </a:lnSpc>
              <a:spcBef>
                <a:spcPts val="360"/>
              </a:spcBef>
              <a:spcAft>
                <a:spcPts val="0"/>
              </a:spcAft>
              <a:buClr>
                <a:schemeClr val="dk1"/>
              </a:buClr>
              <a:buSzPts val="1800"/>
              <a:buChar char="•"/>
              <a:defRPr/>
            </a:lvl8pPr>
            <a:lvl9pPr indent="-342900" lvl="8" marL="4114800" algn="l">
              <a:lnSpc>
                <a:spcPct val="100000"/>
              </a:lnSpc>
              <a:spcBef>
                <a:spcPts val="360"/>
              </a:spcBef>
              <a:spcAft>
                <a:spcPts val="0"/>
              </a:spcAft>
              <a:buClr>
                <a:schemeClr val="dk1"/>
              </a:buClr>
              <a:buSzPts val="1800"/>
              <a:buChar char="•"/>
              <a:defRPr/>
            </a:lvl9pPr>
          </a:lstStyle>
          <a:p/>
        </p:txBody>
      </p:sp>
      <p:sp>
        <p:nvSpPr>
          <p:cNvPr id="82" name="Google Shape;82;p19"/>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3" name="Google Shape;83;p19"/>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4" name="Google Shape;84;p19"/>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22" name="Shape 22"/>
        <p:cNvGrpSpPr/>
        <p:nvPr/>
      </p:nvGrpSpPr>
      <p:grpSpPr>
        <a:xfrm>
          <a:off x="0" y="0"/>
          <a:ext cx="0" cy="0"/>
          <a:chOff x="0" y="0"/>
          <a:chExt cx="0" cy="0"/>
        </a:xfrm>
      </p:grpSpPr>
      <p:sp>
        <p:nvSpPr>
          <p:cNvPr id="23" name="Google Shape;23;p10"/>
          <p:cNvSpPr txBox="1"/>
          <p:nvPr>
            <p:ph type="title"/>
          </p:nvPr>
        </p:nvSpPr>
        <p:spPr>
          <a:xfrm>
            <a:off x="457200" y="185338"/>
            <a:ext cx="8229600" cy="1143000"/>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Clr>
                <a:srgbClr val="93CDDD"/>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4" name="Google Shape;24;p10"/>
          <p:cNvSpPr txBox="1"/>
          <p:nvPr>
            <p:ph idx="1" type="body"/>
          </p:nvPr>
        </p:nvSpPr>
        <p:spPr>
          <a:xfrm>
            <a:off x="457200" y="1600201"/>
            <a:ext cx="8229600" cy="3962400"/>
          </a:xfrm>
          <a:prstGeom prst="rect">
            <a:avLst/>
          </a:prstGeom>
          <a:noFill/>
          <a:ln>
            <a:noFill/>
          </a:ln>
        </p:spPr>
        <p:txBody>
          <a:bodyPr anchorCtr="0" anchor="t" bIns="45700" lIns="91425" spcFirstLastPara="1" rIns="91425" wrap="square" tIns="45700">
            <a:noAutofit/>
          </a:bodyPr>
          <a:lstStyle>
            <a:lvl1pPr indent="-342900" lvl="0" marL="457200" algn="l">
              <a:lnSpc>
                <a:spcPct val="100000"/>
              </a:lnSpc>
              <a:spcBef>
                <a:spcPts val="360"/>
              </a:spcBef>
              <a:spcAft>
                <a:spcPts val="0"/>
              </a:spcAft>
              <a:buClr>
                <a:srgbClr val="93CDDD"/>
              </a:buClr>
              <a:buSzPts val="1800"/>
              <a:buChar char="•"/>
              <a:defRPr/>
            </a:lvl1pPr>
            <a:lvl2pPr indent="-342900" lvl="1" marL="914400" algn="l">
              <a:lnSpc>
                <a:spcPct val="100000"/>
              </a:lnSpc>
              <a:spcBef>
                <a:spcPts val="360"/>
              </a:spcBef>
              <a:spcAft>
                <a:spcPts val="0"/>
              </a:spcAft>
              <a:buClr>
                <a:srgbClr val="93CDDD"/>
              </a:buClr>
              <a:buSzPts val="1800"/>
              <a:buChar char="–"/>
              <a:defRPr/>
            </a:lvl2pPr>
            <a:lvl3pPr indent="-342900" lvl="2" marL="1371600" algn="l">
              <a:lnSpc>
                <a:spcPct val="100000"/>
              </a:lnSpc>
              <a:spcBef>
                <a:spcPts val="360"/>
              </a:spcBef>
              <a:spcAft>
                <a:spcPts val="0"/>
              </a:spcAft>
              <a:buClr>
                <a:srgbClr val="93CDDD"/>
              </a:buClr>
              <a:buSzPts val="1800"/>
              <a:buChar char="•"/>
              <a:defRPr/>
            </a:lvl3pPr>
            <a:lvl4pPr indent="-342900" lvl="3" marL="1828800" algn="l">
              <a:lnSpc>
                <a:spcPct val="100000"/>
              </a:lnSpc>
              <a:spcBef>
                <a:spcPts val="360"/>
              </a:spcBef>
              <a:spcAft>
                <a:spcPts val="0"/>
              </a:spcAft>
              <a:buClr>
                <a:srgbClr val="93CDDD"/>
              </a:buClr>
              <a:buSzPts val="1800"/>
              <a:buChar char="–"/>
              <a:defRPr/>
            </a:lvl4pPr>
            <a:lvl5pPr indent="-342900" lvl="4" marL="2286000" algn="l">
              <a:lnSpc>
                <a:spcPct val="100000"/>
              </a:lnSpc>
              <a:spcBef>
                <a:spcPts val="360"/>
              </a:spcBef>
              <a:spcAft>
                <a:spcPts val="0"/>
              </a:spcAft>
              <a:buClr>
                <a:srgbClr val="93CDDD"/>
              </a:buClr>
              <a:buSzPts val="1800"/>
              <a:buChar char="»"/>
              <a:defRPr/>
            </a:lvl5pPr>
            <a:lvl6pPr indent="-342900" lvl="5" marL="2743200" algn="l">
              <a:lnSpc>
                <a:spcPct val="100000"/>
              </a:lnSpc>
              <a:spcBef>
                <a:spcPts val="360"/>
              </a:spcBef>
              <a:spcAft>
                <a:spcPts val="0"/>
              </a:spcAft>
              <a:buClr>
                <a:schemeClr val="dk1"/>
              </a:buClr>
              <a:buSzPts val="1800"/>
              <a:buChar char="•"/>
              <a:defRPr/>
            </a:lvl6pPr>
            <a:lvl7pPr indent="-342900" lvl="6" marL="3200400" algn="l">
              <a:lnSpc>
                <a:spcPct val="100000"/>
              </a:lnSpc>
              <a:spcBef>
                <a:spcPts val="360"/>
              </a:spcBef>
              <a:spcAft>
                <a:spcPts val="0"/>
              </a:spcAft>
              <a:buClr>
                <a:schemeClr val="dk1"/>
              </a:buClr>
              <a:buSzPts val="1800"/>
              <a:buChar char="•"/>
              <a:defRPr/>
            </a:lvl7pPr>
            <a:lvl8pPr indent="-342900" lvl="7" marL="3657600" algn="l">
              <a:lnSpc>
                <a:spcPct val="100000"/>
              </a:lnSpc>
              <a:spcBef>
                <a:spcPts val="360"/>
              </a:spcBef>
              <a:spcAft>
                <a:spcPts val="0"/>
              </a:spcAft>
              <a:buClr>
                <a:schemeClr val="dk1"/>
              </a:buClr>
              <a:buSzPts val="1800"/>
              <a:buChar char="•"/>
              <a:defRPr/>
            </a:lvl8pPr>
            <a:lvl9pPr indent="-342900" lvl="8" marL="4114800" algn="l">
              <a:lnSpc>
                <a:spcPct val="100000"/>
              </a:lnSpc>
              <a:spcBef>
                <a:spcPts val="360"/>
              </a:spcBef>
              <a:spcAft>
                <a:spcPts val="0"/>
              </a:spcAft>
              <a:buClr>
                <a:schemeClr val="dk1"/>
              </a:buClr>
              <a:buSzPts val="1800"/>
              <a:buChar char="•"/>
              <a:defRPr/>
            </a:lvl9pPr>
          </a:lstStyle>
          <a:p/>
        </p:txBody>
      </p:sp>
      <p:sp>
        <p:nvSpPr>
          <p:cNvPr id="25" name="Google Shape;25;p10"/>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6" name="Google Shape;26;p10"/>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7" name="Google Shape;27;p10"/>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28" name="Shape 28"/>
        <p:cNvGrpSpPr/>
        <p:nvPr/>
      </p:nvGrpSpPr>
      <p:grpSpPr>
        <a:xfrm>
          <a:off x="0" y="0"/>
          <a:ext cx="0" cy="0"/>
          <a:chOff x="0" y="0"/>
          <a:chExt cx="0" cy="0"/>
        </a:xfrm>
      </p:grpSpPr>
      <p:sp>
        <p:nvSpPr>
          <p:cNvPr id="29" name="Google Shape;29;p11"/>
          <p:cNvSpPr txBox="1"/>
          <p:nvPr>
            <p:ph type="title"/>
          </p:nvPr>
        </p:nvSpPr>
        <p:spPr>
          <a:xfrm>
            <a:off x="722313" y="4406900"/>
            <a:ext cx="7772400" cy="1362075"/>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Clr>
                <a:srgbClr val="93CDDD"/>
              </a:buClr>
              <a:buSzPts val="4000"/>
              <a:buFont typeface="Calibri"/>
              <a:buNone/>
              <a:defRPr b="1" sz="4000" cap="none"/>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0" name="Google Shape;30;p11"/>
          <p:cNvSpPr txBox="1"/>
          <p:nvPr>
            <p:ph idx="1" type="body"/>
          </p:nvPr>
        </p:nvSpPr>
        <p:spPr>
          <a:xfrm>
            <a:off x="722313" y="2906713"/>
            <a:ext cx="7772400" cy="1500187"/>
          </a:xfrm>
          <a:prstGeom prst="rect">
            <a:avLst/>
          </a:prstGeom>
          <a:noFill/>
          <a:ln>
            <a:noFill/>
          </a:ln>
        </p:spPr>
        <p:txBody>
          <a:bodyPr anchorCtr="0" anchor="b" bIns="45700" lIns="91425" spcFirstLastPara="1" rIns="91425" wrap="square" tIns="45700">
            <a:noAutofit/>
          </a:bodyPr>
          <a:lstStyle>
            <a:lvl1pPr indent="-228600" lvl="0" marL="457200" algn="l">
              <a:lnSpc>
                <a:spcPct val="100000"/>
              </a:lnSpc>
              <a:spcBef>
                <a:spcPts val="400"/>
              </a:spcBef>
              <a:spcAft>
                <a:spcPts val="0"/>
              </a:spcAft>
              <a:buClr>
                <a:srgbClr val="888888"/>
              </a:buClr>
              <a:buSzPts val="2000"/>
              <a:buNone/>
              <a:defRPr sz="2000">
                <a:solidFill>
                  <a:srgbClr val="888888"/>
                </a:solidFill>
              </a:defRPr>
            </a:lvl1pPr>
            <a:lvl2pPr indent="-228600" lvl="1" marL="914400" algn="l">
              <a:lnSpc>
                <a:spcPct val="100000"/>
              </a:lnSpc>
              <a:spcBef>
                <a:spcPts val="360"/>
              </a:spcBef>
              <a:spcAft>
                <a:spcPts val="0"/>
              </a:spcAft>
              <a:buClr>
                <a:srgbClr val="888888"/>
              </a:buClr>
              <a:buSzPts val="1800"/>
              <a:buNone/>
              <a:defRPr sz="1800">
                <a:solidFill>
                  <a:srgbClr val="888888"/>
                </a:solidFill>
              </a:defRPr>
            </a:lvl2pPr>
            <a:lvl3pPr indent="-228600" lvl="2" marL="1371600" algn="l">
              <a:lnSpc>
                <a:spcPct val="100000"/>
              </a:lnSpc>
              <a:spcBef>
                <a:spcPts val="320"/>
              </a:spcBef>
              <a:spcAft>
                <a:spcPts val="0"/>
              </a:spcAft>
              <a:buClr>
                <a:srgbClr val="888888"/>
              </a:buClr>
              <a:buSzPts val="1600"/>
              <a:buNone/>
              <a:defRPr sz="1600">
                <a:solidFill>
                  <a:srgbClr val="888888"/>
                </a:solidFill>
              </a:defRPr>
            </a:lvl3pPr>
            <a:lvl4pPr indent="-228600" lvl="3" marL="1828800" algn="l">
              <a:lnSpc>
                <a:spcPct val="100000"/>
              </a:lnSpc>
              <a:spcBef>
                <a:spcPts val="280"/>
              </a:spcBef>
              <a:spcAft>
                <a:spcPts val="0"/>
              </a:spcAft>
              <a:buClr>
                <a:srgbClr val="888888"/>
              </a:buClr>
              <a:buSzPts val="1400"/>
              <a:buNone/>
              <a:defRPr sz="1400">
                <a:solidFill>
                  <a:srgbClr val="888888"/>
                </a:solidFill>
              </a:defRPr>
            </a:lvl4pPr>
            <a:lvl5pPr indent="-228600" lvl="4" marL="2286000" algn="l">
              <a:lnSpc>
                <a:spcPct val="100000"/>
              </a:lnSpc>
              <a:spcBef>
                <a:spcPts val="280"/>
              </a:spcBef>
              <a:spcAft>
                <a:spcPts val="0"/>
              </a:spcAft>
              <a:buClr>
                <a:srgbClr val="888888"/>
              </a:buClr>
              <a:buSzPts val="1400"/>
              <a:buNone/>
              <a:defRPr sz="1400">
                <a:solidFill>
                  <a:srgbClr val="888888"/>
                </a:solidFill>
              </a:defRPr>
            </a:lvl5pPr>
            <a:lvl6pPr indent="-228600" lvl="5" marL="2743200" algn="l">
              <a:lnSpc>
                <a:spcPct val="100000"/>
              </a:lnSpc>
              <a:spcBef>
                <a:spcPts val="280"/>
              </a:spcBef>
              <a:spcAft>
                <a:spcPts val="0"/>
              </a:spcAft>
              <a:buClr>
                <a:srgbClr val="888888"/>
              </a:buClr>
              <a:buSzPts val="1400"/>
              <a:buNone/>
              <a:defRPr sz="1400">
                <a:solidFill>
                  <a:srgbClr val="888888"/>
                </a:solidFill>
              </a:defRPr>
            </a:lvl6pPr>
            <a:lvl7pPr indent="-228600" lvl="6" marL="3200400" algn="l">
              <a:lnSpc>
                <a:spcPct val="100000"/>
              </a:lnSpc>
              <a:spcBef>
                <a:spcPts val="280"/>
              </a:spcBef>
              <a:spcAft>
                <a:spcPts val="0"/>
              </a:spcAft>
              <a:buClr>
                <a:srgbClr val="888888"/>
              </a:buClr>
              <a:buSzPts val="1400"/>
              <a:buNone/>
              <a:defRPr sz="1400">
                <a:solidFill>
                  <a:srgbClr val="888888"/>
                </a:solidFill>
              </a:defRPr>
            </a:lvl7pPr>
            <a:lvl8pPr indent="-228600" lvl="7" marL="3657600" algn="l">
              <a:lnSpc>
                <a:spcPct val="100000"/>
              </a:lnSpc>
              <a:spcBef>
                <a:spcPts val="280"/>
              </a:spcBef>
              <a:spcAft>
                <a:spcPts val="0"/>
              </a:spcAft>
              <a:buClr>
                <a:srgbClr val="888888"/>
              </a:buClr>
              <a:buSzPts val="1400"/>
              <a:buNone/>
              <a:defRPr sz="1400">
                <a:solidFill>
                  <a:srgbClr val="888888"/>
                </a:solidFill>
              </a:defRPr>
            </a:lvl8pPr>
            <a:lvl9pPr indent="-228600" lvl="8" marL="4114800" algn="l">
              <a:lnSpc>
                <a:spcPct val="100000"/>
              </a:lnSpc>
              <a:spcBef>
                <a:spcPts val="280"/>
              </a:spcBef>
              <a:spcAft>
                <a:spcPts val="0"/>
              </a:spcAft>
              <a:buClr>
                <a:srgbClr val="888888"/>
              </a:buClr>
              <a:buSzPts val="1400"/>
              <a:buNone/>
              <a:defRPr sz="1400">
                <a:solidFill>
                  <a:srgbClr val="888888"/>
                </a:solidFill>
              </a:defRPr>
            </a:lvl9pPr>
          </a:lstStyle>
          <a:p/>
        </p:txBody>
      </p:sp>
      <p:sp>
        <p:nvSpPr>
          <p:cNvPr id="31" name="Google Shape;31;p11"/>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2" name="Google Shape;32;p11"/>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3" name="Google Shape;33;p11"/>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34" name="Shape 34"/>
        <p:cNvGrpSpPr/>
        <p:nvPr/>
      </p:nvGrpSpPr>
      <p:grpSpPr>
        <a:xfrm>
          <a:off x="0" y="0"/>
          <a:ext cx="0" cy="0"/>
          <a:chOff x="0" y="0"/>
          <a:chExt cx="0" cy="0"/>
        </a:xfrm>
      </p:grpSpPr>
      <p:sp>
        <p:nvSpPr>
          <p:cNvPr id="35" name="Google Shape;35;p12"/>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Clr>
                <a:srgbClr val="93CDDD"/>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6" name="Google Shape;36;p12"/>
          <p:cNvSpPr txBox="1"/>
          <p:nvPr>
            <p:ph idx="1" type="body"/>
          </p:nvPr>
        </p:nvSpPr>
        <p:spPr>
          <a:xfrm>
            <a:off x="457200" y="1600200"/>
            <a:ext cx="4038600" cy="4525963"/>
          </a:xfrm>
          <a:prstGeom prst="rect">
            <a:avLst/>
          </a:prstGeom>
          <a:noFill/>
          <a:ln>
            <a:noFill/>
          </a:ln>
        </p:spPr>
        <p:txBody>
          <a:bodyPr anchorCtr="0" anchor="t" bIns="45700" lIns="91425" spcFirstLastPara="1" rIns="91425" wrap="square" tIns="45700">
            <a:noAutofit/>
          </a:bodyPr>
          <a:lstStyle>
            <a:lvl1pPr indent="-406400" lvl="0" marL="457200" algn="l">
              <a:lnSpc>
                <a:spcPct val="100000"/>
              </a:lnSpc>
              <a:spcBef>
                <a:spcPts val="560"/>
              </a:spcBef>
              <a:spcAft>
                <a:spcPts val="0"/>
              </a:spcAft>
              <a:buClr>
                <a:srgbClr val="93CDDD"/>
              </a:buClr>
              <a:buSzPts val="2800"/>
              <a:buChar char="•"/>
              <a:defRPr sz="2800"/>
            </a:lvl1pPr>
            <a:lvl2pPr indent="-381000" lvl="1" marL="914400" algn="l">
              <a:lnSpc>
                <a:spcPct val="100000"/>
              </a:lnSpc>
              <a:spcBef>
                <a:spcPts val="480"/>
              </a:spcBef>
              <a:spcAft>
                <a:spcPts val="0"/>
              </a:spcAft>
              <a:buClr>
                <a:srgbClr val="93CDDD"/>
              </a:buClr>
              <a:buSzPts val="2400"/>
              <a:buChar char="–"/>
              <a:defRPr sz="2400"/>
            </a:lvl2pPr>
            <a:lvl3pPr indent="-355600" lvl="2" marL="1371600" algn="l">
              <a:lnSpc>
                <a:spcPct val="100000"/>
              </a:lnSpc>
              <a:spcBef>
                <a:spcPts val="400"/>
              </a:spcBef>
              <a:spcAft>
                <a:spcPts val="0"/>
              </a:spcAft>
              <a:buClr>
                <a:srgbClr val="93CDDD"/>
              </a:buClr>
              <a:buSzPts val="2000"/>
              <a:buChar char="•"/>
              <a:defRPr sz="2000"/>
            </a:lvl3pPr>
            <a:lvl4pPr indent="-342900" lvl="3" marL="1828800" algn="l">
              <a:lnSpc>
                <a:spcPct val="100000"/>
              </a:lnSpc>
              <a:spcBef>
                <a:spcPts val="360"/>
              </a:spcBef>
              <a:spcAft>
                <a:spcPts val="0"/>
              </a:spcAft>
              <a:buClr>
                <a:srgbClr val="93CDDD"/>
              </a:buClr>
              <a:buSzPts val="1800"/>
              <a:buChar char="–"/>
              <a:defRPr sz="1800"/>
            </a:lvl4pPr>
            <a:lvl5pPr indent="-342900" lvl="4" marL="2286000" algn="l">
              <a:lnSpc>
                <a:spcPct val="100000"/>
              </a:lnSpc>
              <a:spcBef>
                <a:spcPts val="360"/>
              </a:spcBef>
              <a:spcAft>
                <a:spcPts val="0"/>
              </a:spcAft>
              <a:buClr>
                <a:srgbClr val="93CDDD"/>
              </a:buClr>
              <a:buSzPts val="1800"/>
              <a:buChar char="»"/>
              <a:defRPr sz="1800"/>
            </a:lvl5pPr>
            <a:lvl6pPr indent="-342900" lvl="5" marL="2743200" algn="l">
              <a:lnSpc>
                <a:spcPct val="100000"/>
              </a:lnSpc>
              <a:spcBef>
                <a:spcPts val="360"/>
              </a:spcBef>
              <a:spcAft>
                <a:spcPts val="0"/>
              </a:spcAft>
              <a:buClr>
                <a:schemeClr val="dk1"/>
              </a:buClr>
              <a:buSzPts val="1800"/>
              <a:buChar char="•"/>
              <a:defRPr sz="1800"/>
            </a:lvl6pPr>
            <a:lvl7pPr indent="-342900" lvl="6" marL="3200400" algn="l">
              <a:lnSpc>
                <a:spcPct val="100000"/>
              </a:lnSpc>
              <a:spcBef>
                <a:spcPts val="360"/>
              </a:spcBef>
              <a:spcAft>
                <a:spcPts val="0"/>
              </a:spcAft>
              <a:buClr>
                <a:schemeClr val="dk1"/>
              </a:buClr>
              <a:buSzPts val="1800"/>
              <a:buChar char="•"/>
              <a:defRPr sz="1800"/>
            </a:lvl7pPr>
            <a:lvl8pPr indent="-342900" lvl="7" marL="3657600" algn="l">
              <a:lnSpc>
                <a:spcPct val="100000"/>
              </a:lnSpc>
              <a:spcBef>
                <a:spcPts val="360"/>
              </a:spcBef>
              <a:spcAft>
                <a:spcPts val="0"/>
              </a:spcAft>
              <a:buClr>
                <a:schemeClr val="dk1"/>
              </a:buClr>
              <a:buSzPts val="1800"/>
              <a:buChar char="•"/>
              <a:defRPr sz="1800"/>
            </a:lvl8pPr>
            <a:lvl9pPr indent="-342900" lvl="8" marL="4114800" algn="l">
              <a:lnSpc>
                <a:spcPct val="100000"/>
              </a:lnSpc>
              <a:spcBef>
                <a:spcPts val="360"/>
              </a:spcBef>
              <a:spcAft>
                <a:spcPts val="0"/>
              </a:spcAft>
              <a:buClr>
                <a:schemeClr val="dk1"/>
              </a:buClr>
              <a:buSzPts val="1800"/>
              <a:buChar char="•"/>
              <a:defRPr sz="1800"/>
            </a:lvl9pPr>
          </a:lstStyle>
          <a:p/>
        </p:txBody>
      </p:sp>
      <p:sp>
        <p:nvSpPr>
          <p:cNvPr id="37" name="Google Shape;37;p12"/>
          <p:cNvSpPr txBox="1"/>
          <p:nvPr>
            <p:ph idx="2" type="body"/>
          </p:nvPr>
        </p:nvSpPr>
        <p:spPr>
          <a:xfrm>
            <a:off x="4648200" y="1600200"/>
            <a:ext cx="4038600" cy="4525963"/>
          </a:xfrm>
          <a:prstGeom prst="rect">
            <a:avLst/>
          </a:prstGeom>
          <a:noFill/>
          <a:ln>
            <a:noFill/>
          </a:ln>
        </p:spPr>
        <p:txBody>
          <a:bodyPr anchorCtr="0" anchor="t" bIns="45700" lIns="91425" spcFirstLastPara="1" rIns="91425" wrap="square" tIns="45700">
            <a:noAutofit/>
          </a:bodyPr>
          <a:lstStyle>
            <a:lvl1pPr indent="-406400" lvl="0" marL="457200" algn="l">
              <a:lnSpc>
                <a:spcPct val="100000"/>
              </a:lnSpc>
              <a:spcBef>
                <a:spcPts val="560"/>
              </a:spcBef>
              <a:spcAft>
                <a:spcPts val="0"/>
              </a:spcAft>
              <a:buClr>
                <a:srgbClr val="93CDDD"/>
              </a:buClr>
              <a:buSzPts val="2800"/>
              <a:buChar char="•"/>
              <a:defRPr sz="2800"/>
            </a:lvl1pPr>
            <a:lvl2pPr indent="-381000" lvl="1" marL="914400" algn="l">
              <a:lnSpc>
                <a:spcPct val="100000"/>
              </a:lnSpc>
              <a:spcBef>
                <a:spcPts val="480"/>
              </a:spcBef>
              <a:spcAft>
                <a:spcPts val="0"/>
              </a:spcAft>
              <a:buClr>
                <a:srgbClr val="93CDDD"/>
              </a:buClr>
              <a:buSzPts val="2400"/>
              <a:buChar char="–"/>
              <a:defRPr sz="2400"/>
            </a:lvl2pPr>
            <a:lvl3pPr indent="-355600" lvl="2" marL="1371600" algn="l">
              <a:lnSpc>
                <a:spcPct val="100000"/>
              </a:lnSpc>
              <a:spcBef>
                <a:spcPts val="400"/>
              </a:spcBef>
              <a:spcAft>
                <a:spcPts val="0"/>
              </a:spcAft>
              <a:buClr>
                <a:srgbClr val="93CDDD"/>
              </a:buClr>
              <a:buSzPts val="2000"/>
              <a:buChar char="•"/>
              <a:defRPr sz="2000"/>
            </a:lvl3pPr>
            <a:lvl4pPr indent="-342900" lvl="3" marL="1828800" algn="l">
              <a:lnSpc>
                <a:spcPct val="100000"/>
              </a:lnSpc>
              <a:spcBef>
                <a:spcPts val="360"/>
              </a:spcBef>
              <a:spcAft>
                <a:spcPts val="0"/>
              </a:spcAft>
              <a:buClr>
                <a:srgbClr val="93CDDD"/>
              </a:buClr>
              <a:buSzPts val="1800"/>
              <a:buChar char="–"/>
              <a:defRPr sz="1800"/>
            </a:lvl4pPr>
            <a:lvl5pPr indent="-342900" lvl="4" marL="2286000" algn="l">
              <a:lnSpc>
                <a:spcPct val="100000"/>
              </a:lnSpc>
              <a:spcBef>
                <a:spcPts val="360"/>
              </a:spcBef>
              <a:spcAft>
                <a:spcPts val="0"/>
              </a:spcAft>
              <a:buClr>
                <a:srgbClr val="93CDDD"/>
              </a:buClr>
              <a:buSzPts val="1800"/>
              <a:buChar char="»"/>
              <a:defRPr sz="1800"/>
            </a:lvl5pPr>
            <a:lvl6pPr indent="-342900" lvl="5" marL="2743200" algn="l">
              <a:lnSpc>
                <a:spcPct val="100000"/>
              </a:lnSpc>
              <a:spcBef>
                <a:spcPts val="360"/>
              </a:spcBef>
              <a:spcAft>
                <a:spcPts val="0"/>
              </a:spcAft>
              <a:buClr>
                <a:schemeClr val="dk1"/>
              </a:buClr>
              <a:buSzPts val="1800"/>
              <a:buChar char="•"/>
              <a:defRPr sz="1800"/>
            </a:lvl6pPr>
            <a:lvl7pPr indent="-342900" lvl="6" marL="3200400" algn="l">
              <a:lnSpc>
                <a:spcPct val="100000"/>
              </a:lnSpc>
              <a:spcBef>
                <a:spcPts val="360"/>
              </a:spcBef>
              <a:spcAft>
                <a:spcPts val="0"/>
              </a:spcAft>
              <a:buClr>
                <a:schemeClr val="dk1"/>
              </a:buClr>
              <a:buSzPts val="1800"/>
              <a:buChar char="•"/>
              <a:defRPr sz="1800"/>
            </a:lvl7pPr>
            <a:lvl8pPr indent="-342900" lvl="7" marL="3657600" algn="l">
              <a:lnSpc>
                <a:spcPct val="100000"/>
              </a:lnSpc>
              <a:spcBef>
                <a:spcPts val="360"/>
              </a:spcBef>
              <a:spcAft>
                <a:spcPts val="0"/>
              </a:spcAft>
              <a:buClr>
                <a:schemeClr val="dk1"/>
              </a:buClr>
              <a:buSzPts val="1800"/>
              <a:buChar char="•"/>
              <a:defRPr sz="1800"/>
            </a:lvl8pPr>
            <a:lvl9pPr indent="-342900" lvl="8" marL="4114800" algn="l">
              <a:lnSpc>
                <a:spcPct val="100000"/>
              </a:lnSpc>
              <a:spcBef>
                <a:spcPts val="360"/>
              </a:spcBef>
              <a:spcAft>
                <a:spcPts val="0"/>
              </a:spcAft>
              <a:buClr>
                <a:schemeClr val="dk1"/>
              </a:buClr>
              <a:buSzPts val="1800"/>
              <a:buChar char="•"/>
              <a:defRPr sz="1800"/>
            </a:lvl9pPr>
          </a:lstStyle>
          <a:p/>
        </p:txBody>
      </p:sp>
      <p:sp>
        <p:nvSpPr>
          <p:cNvPr id="38" name="Google Shape;38;p12"/>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9" name="Google Shape;39;p12"/>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0" name="Google Shape;40;p12"/>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41" name="Shape 41"/>
        <p:cNvGrpSpPr/>
        <p:nvPr/>
      </p:nvGrpSpPr>
      <p:grpSpPr>
        <a:xfrm>
          <a:off x="0" y="0"/>
          <a:ext cx="0" cy="0"/>
          <a:chOff x="0" y="0"/>
          <a:chExt cx="0" cy="0"/>
        </a:xfrm>
      </p:grpSpPr>
      <p:sp>
        <p:nvSpPr>
          <p:cNvPr id="42" name="Google Shape;42;p13"/>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Clr>
                <a:srgbClr val="93CDDD"/>
              </a:buClr>
              <a:buSzPts val="4400"/>
              <a:buFont typeface="Calibri"/>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3" name="Google Shape;43;p13"/>
          <p:cNvSpPr txBox="1"/>
          <p:nvPr>
            <p:ph idx="1" type="body"/>
          </p:nvPr>
        </p:nvSpPr>
        <p:spPr>
          <a:xfrm>
            <a:off x="457200" y="1535113"/>
            <a:ext cx="4040188" cy="639762"/>
          </a:xfrm>
          <a:prstGeom prst="rect">
            <a:avLst/>
          </a:prstGeom>
          <a:noFill/>
          <a:ln>
            <a:noFill/>
          </a:ln>
        </p:spPr>
        <p:txBody>
          <a:bodyPr anchorCtr="0" anchor="b" bIns="45700" lIns="91425" spcFirstLastPara="1" rIns="91425" wrap="square" tIns="45700">
            <a:noAutofit/>
          </a:bodyPr>
          <a:lstStyle>
            <a:lvl1pPr indent="-228600" lvl="0" marL="457200" algn="l">
              <a:lnSpc>
                <a:spcPct val="100000"/>
              </a:lnSpc>
              <a:spcBef>
                <a:spcPts val="480"/>
              </a:spcBef>
              <a:spcAft>
                <a:spcPts val="0"/>
              </a:spcAft>
              <a:buClr>
                <a:srgbClr val="93CDDD"/>
              </a:buClr>
              <a:buSzPts val="2400"/>
              <a:buNone/>
              <a:defRPr b="1" sz="2400"/>
            </a:lvl1pPr>
            <a:lvl2pPr indent="-228600" lvl="1" marL="914400" algn="l">
              <a:lnSpc>
                <a:spcPct val="100000"/>
              </a:lnSpc>
              <a:spcBef>
                <a:spcPts val="400"/>
              </a:spcBef>
              <a:spcAft>
                <a:spcPts val="0"/>
              </a:spcAft>
              <a:buClr>
                <a:srgbClr val="93CDDD"/>
              </a:buClr>
              <a:buSzPts val="2000"/>
              <a:buNone/>
              <a:defRPr b="1" sz="2000"/>
            </a:lvl2pPr>
            <a:lvl3pPr indent="-228600" lvl="2" marL="1371600" algn="l">
              <a:lnSpc>
                <a:spcPct val="100000"/>
              </a:lnSpc>
              <a:spcBef>
                <a:spcPts val="360"/>
              </a:spcBef>
              <a:spcAft>
                <a:spcPts val="0"/>
              </a:spcAft>
              <a:buClr>
                <a:srgbClr val="93CDDD"/>
              </a:buClr>
              <a:buSzPts val="1800"/>
              <a:buNone/>
              <a:defRPr b="1" sz="1800"/>
            </a:lvl3pPr>
            <a:lvl4pPr indent="-228600" lvl="3" marL="1828800" algn="l">
              <a:lnSpc>
                <a:spcPct val="100000"/>
              </a:lnSpc>
              <a:spcBef>
                <a:spcPts val="320"/>
              </a:spcBef>
              <a:spcAft>
                <a:spcPts val="0"/>
              </a:spcAft>
              <a:buClr>
                <a:srgbClr val="93CDDD"/>
              </a:buClr>
              <a:buSzPts val="1600"/>
              <a:buNone/>
              <a:defRPr b="1" sz="1600"/>
            </a:lvl4pPr>
            <a:lvl5pPr indent="-228600" lvl="4" marL="2286000" algn="l">
              <a:lnSpc>
                <a:spcPct val="100000"/>
              </a:lnSpc>
              <a:spcBef>
                <a:spcPts val="320"/>
              </a:spcBef>
              <a:spcAft>
                <a:spcPts val="0"/>
              </a:spcAft>
              <a:buClr>
                <a:srgbClr val="93CDDD"/>
              </a:buClr>
              <a:buSzPts val="1600"/>
              <a:buNone/>
              <a:defRPr b="1" sz="1600"/>
            </a:lvl5pPr>
            <a:lvl6pPr indent="-228600" lvl="5" marL="2743200" algn="l">
              <a:lnSpc>
                <a:spcPct val="100000"/>
              </a:lnSpc>
              <a:spcBef>
                <a:spcPts val="320"/>
              </a:spcBef>
              <a:spcAft>
                <a:spcPts val="0"/>
              </a:spcAft>
              <a:buClr>
                <a:schemeClr val="dk1"/>
              </a:buClr>
              <a:buSzPts val="1600"/>
              <a:buNone/>
              <a:defRPr b="1" sz="1600"/>
            </a:lvl6pPr>
            <a:lvl7pPr indent="-228600" lvl="6" marL="3200400" algn="l">
              <a:lnSpc>
                <a:spcPct val="100000"/>
              </a:lnSpc>
              <a:spcBef>
                <a:spcPts val="320"/>
              </a:spcBef>
              <a:spcAft>
                <a:spcPts val="0"/>
              </a:spcAft>
              <a:buClr>
                <a:schemeClr val="dk1"/>
              </a:buClr>
              <a:buSzPts val="1600"/>
              <a:buNone/>
              <a:defRPr b="1" sz="1600"/>
            </a:lvl7pPr>
            <a:lvl8pPr indent="-228600" lvl="7" marL="3657600" algn="l">
              <a:lnSpc>
                <a:spcPct val="100000"/>
              </a:lnSpc>
              <a:spcBef>
                <a:spcPts val="320"/>
              </a:spcBef>
              <a:spcAft>
                <a:spcPts val="0"/>
              </a:spcAft>
              <a:buClr>
                <a:schemeClr val="dk1"/>
              </a:buClr>
              <a:buSzPts val="1600"/>
              <a:buNone/>
              <a:defRPr b="1" sz="1600"/>
            </a:lvl8pPr>
            <a:lvl9pPr indent="-228600" lvl="8" marL="4114800" algn="l">
              <a:lnSpc>
                <a:spcPct val="100000"/>
              </a:lnSpc>
              <a:spcBef>
                <a:spcPts val="320"/>
              </a:spcBef>
              <a:spcAft>
                <a:spcPts val="0"/>
              </a:spcAft>
              <a:buClr>
                <a:schemeClr val="dk1"/>
              </a:buClr>
              <a:buSzPts val="1600"/>
              <a:buNone/>
              <a:defRPr b="1" sz="1600"/>
            </a:lvl9pPr>
          </a:lstStyle>
          <a:p/>
        </p:txBody>
      </p:sp>
      <p:sp>
        <p:nvSpPr>
          <p:cNvPr id="44" name="Google Shape;44;p13"/>
          <p:cNvSpPr txBox="1"/>
          <p:nvPr>
            <p:ph idx="2" type="body"/>
          </p:nvPr>
        </p:nvSpPr>
        <p:spPr>
          <a:xfrm>
            <a:off x="457200" y="2174875"/>
            <a:ext cx="4040188" cy="3951288"/>
          </a:xfrm>
          <a:prstGeom prst="rect">
            <a:avLst/>
          </a:prstGeom>
          <a:noFill/>
          <a:ln>
            <a:noFill/>
          </a:ln>
        </p:spPr>
        <p:txBody>
          <a:bodyPr anchorCtr="0" anchor="t" bIns="45700" lIns="91425" spcFirstLastPara="1" rIns="91425" wrap="square" tIns="45700">
            <a:noAutofit/>
          </a:bodyPr>
          <a:lstStyle>
            <a:lvl1pPr indent="-381000" lvl="0" marL="457200" algn="l">
              <a:lnSpc>
                <a:spcPct val="100000"/>
              </a:lnSpc>
              <a:spcBef>
                <a:spcPts val="480"/>
              </a:spcBef>
              <a:spcAft>
                <a:spcPts val="0"/>
              </a:spcAft>
              <a:buClr>
                <a:srgbClr val="93CDDD"/>
              </a:buClr>
              <a:buSzPts val="2400"/>
              <a:buChar char="•"/>
              <a:defRPr sz="2400"/>
            </a:lvl1pPr>
            <a:lvl2pPr indent="-355600" lvl="1" marL="914400" algn="l">
              <a:lnSpc>
                <a:spcPct val="100000"/>
              </a:lnSpc>
              <a:spcBef>
                <a:spcPts val="400"/>
              </a:spcBef>
              <a:spcAft>
                <a:spcPts val="0"/>
              </a:spcAft>
              <a:buClr>
                <a:srgbClr val="93CDDD"/>
              </a:buClr>
              <a:buSzPts val="2000"/>
              <a:buChar char="–"/>
              <a:defRPr sz="2000"/>
            </a:lvl2pPr>
            <a:lvl3pPr indent="-342900" lvl="2" marL="1371600" algn="l">
              <a:lnSpc>
                <a:spcPct val="100000"/>
              </a:lnSpc>
              <a:spcBef>
                <a:spcPts val="360"/>
              </a:spcBef>
              <a:spcAft>
                <a:spcPts val="0"/>
              </a:spcAft>
              <a:buClr>
                <a:srgbClr val="93CDDD"/>
              </a:buClr>
              <a:buSzPts val="1800"/>
              <a:buChar char="•"/>
              <a:defRPr sz="1800"/>
            </a:lvl3pPr>
            <a:lvl4pPr indent="-330200" lvl="3" marL="1828800" algn="l">
              <a:lnSpc>
                <a:spcPct val="100000"/>
              </a:lnSpc>
              <a:spcBef>
                <a:spcPts val="320"/>
              </a:spcBef>
              <a:spcAft>
                <a:spcPts val="0"/>
              </a:spcAft>
              <a:buClr>
                <a:srgbClr val="93CDDD"/>
              </a:buClr>
              <a:buSzPts val="1600"/>
              <a:buChar char="–"/>
              <a:defRPr sz="1600"/>
            </a:lvl4pPr>
            <a:lvl5pPr indent="-330200" lvl="4" marL="2286000" algn="l">
              <a:lnSpc>
                <a:spcPct val="100000"/>
              </a:lnSpc>
              <a:spcBef>
                <a:spcPts val="320"/>
              </a:spcBef>
              <a:spcAft>
                <a:spcPts val="0"/>
              </a:spcAft>
              <a:buClr>
                <a:srgbClr val="93CDDD"/>
              </a:buClr>
              <a:buSzPts val="1600"/>
              <a:buChar char="»"/>
              <a:defRPr sz="1600"/>
            </a:lvl5pPr>
            <a:lvl6pPr indent="-330200" lvl="5" marL="2743200" algn="l">
              <a:lnSpc>
                <a:spcPct val="100000"/>
              </a:lnSpc>
              <a:spcBef>
                <a:spcPts val="320"/>
              </a:spcBef>
              <a:spcAft>
                <a:spcPts val="0"/>
              </a:spcAft>
              <a:buClr>
                <a:schemeClr val="dk1"/>
              </a:buClr>
              <a:buSzPts val="1600"/>
              <a:buChar char="•"/>
              <a:defRPr sz="1600"/>
            </a:lvl6pPr>
            <a:lvl7pPr indent="-330200" lvl="6" marL="3200400" algn="l">
              <a:lnSpc>
                <a:spcPct val="100000"/>
              </a:lnSpc>
              <a:spcBef>
                <a:spcPts val="320"/>
              </a:spcBef>
              <a:spcAft>
                <a:spcPts val="0"/>
              </a:spcAft>
              <a:buClr>
                <a:schemeClr val="dk1"/>
              </a:buClr>
              <a:buSzPts val="1600"/>
              <a:buChar char="•"/>
              <a:defRPr sz="1600"/>
            </a:lvl7pPr>
            <a:lvl8pPr indent="-330200" lvl="7" marL="3657600" algn="l">
              <a:lnSpc>
                <a:spcPct val="100000"/>
              </a:lnSpc>
              <a:spcBef>
                <a:spcPts val="320"/>
              </a:spcBef>
              <a:spcAft>
                <a:spcPts val="0"/>
              </a:spcAft>
              <a:buClr>
                <a:schemeClr val="dk1"/>
              </a:buClr>
              <a:buSzPts val="1600"/>
              <a:buChar char="•"/>
              <a:defRPr sz="1600"/>
            </a:lvl8pPr>
            <a:lvl9pPr indent="-330200" lvl="8" marL="4114800" algn="l">
              <a:lnSpc>
                <a:spcPct val="100000"/>
              </a:lnSpc>
              <a:spcBef>
                <a:spcPts val="320"/>
              </a:spcBef>
              <a:spcAft>
                <a:spcPts val="0"/>
              </a:spcAft>
              <a:buClr>
                <a:schemeClr val="dk1"/>
              </a:buClr>
              <a:buSzPts val="1600"/>
              <a:buChar char="•"/>
              <a:defRPr sz="1600"/>
            </a:lvl9pPr>
          </a:lstStyle>
          <a:p/>
        </p:txBody>
      </p:sp>
      <p:sp>
        <p:nvSpPr>
          <p:cNvPr id="45" name="Google Shape;45;p13"/>
          <p:cNvSpPr txBox="1"/>
          <p:nvPr>
            <p:ph idx="3" type="body"/>
          </p:nvPr>
        </p:nvSpPr>
        <p:spPr>
          <a:xfrm>
            <a:off x="4645025" y="1535113"/>
            <a:ext cx="4041775" cy="639762"/>
          </a:xfrm>
          <a:prstGeom prst="rect">
            <a:avLst/>
          </a:prstGeom>
          <a:noFill/>
          <a:ln>
            <a:noFill/>
          </a:ln>
        </p:spPr>
        <p:txBody>
          <a:bodyPr anchorCtr="0" anchor="b" bIns="45700" lIns="91425" spcFirstLastPara="1" rIns="91425" wrap="square" tIns="45700">
            <a:noAutofit/>
          </a:bodyPr>
          <a:lstStyle>
            <a:lvl1pPr indent="-228600" lvl="0" marL="457200" algn="l">
              <a:lnSpc>
                <a:spcPct val="100000"/>
              </a:lnSpc>
              <a:spcBef>
                <a:spcPts val="480"/>
              </a:spcBef>
              <a:spcAft>
                <a:spcPts val="0"/>
              </a:spcAft>
              <a:buClr>
                <a:srgbClr val="93CDDD"/>
              </a:buClr>
              <a:buSzPts val="2400"/>
              <a:buNone/>
              <a:defRPr b="1" sz="2400"/>
            </a:lvl1pPr>
            <a:lvl2pPr indent="-228600" lvl="1" marL="914400" algn="l">
              <a:lnSpc>
                <a:spcPct val="100000"/>
              </a:lnSpc>
              <a:spcBef>
                <a:spcPts val="400"/>
              </a:spcBef>
              <a:spcAft>
                <a:spcPts val="0"/>
              </a:spcAft>
              <a:buClr>
                <a:srgbClr val="93CDDD"/>
              </a:buClr>
              <a:buSzPts val="2000"/>
              <a:buNone/>
              <a:defRPr b="1" sz="2000"/>
            </a:lvl2pPr>
            <a:lvl3pPr indent="-228600" lvl="2" marL="1371600" algn="l">
              <a:lnSpc>
                <a:spcPct val="100000"/>
              </a:lnSpc>
              <a:spcBef>
                <a:spcPts val="360"/>
              </a:spcBef>
              <a:spcAft>
                <a:spcPts val="0"/>
              </a:spcAft>
              <a:buClr>
                <a:srgbClr val="93CDDD"/>
              </a:buClr>
              <a:buSzPts val="1800"/>
              <a:buNone/>
              <a:defRPr b="1" sz="1800"/>
            </a:lvl3pPr>
            <a:lvl4pPr indent="-228600" lvl="3" marL="1828800" algn="l">
              <a:lnSpc>
                <a:spcPct val="100000"/>
              </a:lnSpc>
              <a:spcBef>
                <a:spcPts val="320"/>
              </a:spcBef>
              <a:spcAft>
                <a:spcPts val="0"/>
              </a:spcAft>
              <a:buClr>
                <a:srgbClr val="93CDDD"/>
              </a:buClr>
              <a:buSzPts val="1600"/>
              <a:buNone/>
              <a:defRPr b="1" sz="1600"/>
            </a:lvl4pPr>
            <a:lvl5pPr indent="-228600" lvl="4" marL="2286000" algn="l">
              <a:lnSpc>
                <a:spcPct val="100000"/>
              </a:lnSpc>
              <a:spcBef>
                <a:spcPts val="320"/>
              </a:spcBef>
              <a:spcAft>
                <a:spcPts val="0"/>
              </a:spcAft>
              <a:buClr>
                <a:srgbClr val="93CDDD"/>
              </a:buClr>
              <a:buSzPts val="1600"/>
              <a:buNone/>
              <a:defRPr b="1" sz="1600"/>
            </a:lvl5pPr>
            <a:lvl6pPr indent="-228600" lvl="5" marL="2743200" algn="l">
              <a:lnSpc>
                <a:spcPct val="100000"/>
              </a:lnSpc>
              <a:spcBef>
                <a:spcPts val="320"/>
              </a:spcBef>
              <a:spcAft>
                <a:spcPts val="0"/>
              </a:spcAft>
              <a:buClr>
                <a:schemeClr val="dk1"/>
              </a:buClr>
              <a:buSzPts val="1600"/>
              <a:buNone/>
              <a:defRPr b="1" sz="1600"/>
            </a:lvl6pPr>
            <a:lvl7pPr indent="-228600" lvl="6" marL="3200400" algn="l">
              <a:lnSpc>
                <a:spcPct val="100000"/>
              </a:lnSpc>
              <a:spcBef>
                <a:spcPts val="320"/>
              </a:spcBef>
              <a:spcAft>
                <a:spcPts val="0"/>
              </a:spcAft>
              <a:buClr>
                <a:schemeClr val="dk1"/>
              </a:buClr>
              <a:buSzPts val="1600"/>
              <a:buNone/>
              <a:defRPr b="1" sz="1600"/>
            </a:lvl7pPr>
            <a:lvl8pPr indent="-228600" lvl="7" marL="3657600" algn="l">
              <a:lnSpc>
                <a:spcPct val="100000"/>
              </a:lnSpc>
              <a:spcBef>
                <a:spcPts val="320"/>
              </a:spcBef>
              <a:spcAft>
                <a:spcPts val="0"/>
              </a:spcAft>
              <a:buClr>
                <a:schemeClr val="dk1"/>
              </a:buClr>
              <a:buSzPts val="1600"/>
              <a:buNone/>
              <a:defRPr b="1" sz="1600"/>
            </a:lvl8pPr>
            <a:lvl9pPr indent="-228600" lvl="8" marL="4114800" algn="l">
              <a:lnSpc>
                <a:spcPct val="100000"/>
              </a:lnSpc>
              <a:spcBef>
                <a:spcPts val="320"/>
              </a:spcBef>
              <a:spcAft>
                <a:spcPts val="0"/>
              </a:spcAft>
              <a:buClr>
                <a:schemeClr val="dk1"/>
              </a:buClr>
              <a:buSzPts val="1600"/>
              <a:buNone/>
              <a:defRPr b="1" sz="1600"/>
            </a:lvl9pPr>
          </a:lstStyle>
          <a:p/>
        </p:txBody>
      </p:sp>
      <p:sp>
        <p:nvSpPr>
          <p:cNvPr id="46" name="Google Shape;46;p13"/>
          <p:cNvSpPr txBox="1"/>
          <p:nvPr>
            <p:ph idx="4" type="body"/>
          </p:nvPr>
        </p:nvSpPr>
        <p:spPr>
          <a:xfrm>
            <a:off x="4645025" y="2174875"/>
            <a:ext cx="4041775" cy="3951288"/>
          </a:xfrm>
          <a:prstGeom prst="rect">
            <a:avLst/>
          </a:prstGeom>
          <a:noFill/>
          <a:ln>
            <a:noFill/>
          </a:ln>
        </p:spPr>
        <p:txBody>
          <a:bodyPr anchorCtr="0" anchor="t" bIns="45700" lIns="91425" spcFirstLastPara="1" rIns="91425" wrap="square" tIns="45700">
            <a:noAutofit/>
          </a:bodyPr>
          <a:lstStyle>
            <a:lvl1pPr indent="-381000" lvl="0" marL="457200" algn="l">
              <a:lnSpc>
                <a:spcPct val="100000"/>
              </a:lnSpc>
              <a:spcBef>
                <a:spcPts val="480"/>
              </a:spcBef>
              <a:spcAft>
                <a:spcPts val="0"/>
              </a:spcAft>
              <a:buClr>
                <a:srgbClr val="93CDDD"/>
              </a:buClr>
              <a:buSzPts val="2400"/>
              <a:buChar char="•"/>
              <a:defRPr sz="2400"/>
            </a:lvl1pPr>
            <a:lvl2pPr indent="-355600" lvl="1" marL="914400" algn="l">
              <a:lnSpc>
                <a:spcPct val="100000"/>
              </a:lnSpc>
              <a:spcBef>
                <a:spcPts val="400"/>
              </a:spcBef>
              <a:spcAft>
                <a:spcPts val="0"/>
              </a:spcAft>
              <a:buClr>
                <a:srgbClr val="93CDDD"/>
              </a:buClr>
              <a:buSzPts val="2000"/>
              <a:buChar char="–"/>
              <a:defRPr sz="2000"/>
            </a:lvl2pPr>
            <a:lvl3pPr indent="-342900" lvl="2" marL="1371600" algn="l">
              <a:lnSpc>
                <a:spcPct val="100000"/>
              </a:lnSpc>
              <a:spcBef>
                <a:spcPts val="360"/>
              </a:spcBef>
              <a:spcAft>
                <a:spcPts val="0"/>
              </a:spcAft>
              <a:buClr>
                <a:srgbClr val="93CDDD"/>
              </a:buClr>
              <a:buSzPts val="1800"/>
              <a:buChar char="•"/>
              <a:defRPr sz="1800"/>
            </a:lvl3pPr>
            <a:lvl4pPr indent="-330200" lvl="3" marL="1828800" algn="l">
              <a:lnSpc>
                <a:spcPct val="100000"/>
              </a:lnSpc>
              <a:spcBef>
                <a:spcPts val="320"/>
              </a:spcBef>
              <a:spcAft>
                <a:spcPts val="0"/>
              </a:spcAft>
              <a:buClr>
                <a:srgbClr val="93CDDD"/>
              </a:buClr>
              <a:buSzPts val="1600"/>
              <a:buChar char="–"/>
              <a:defRPr sz="1600"/>
            </a:lvl4pPr>
            <a:lvl5pPr indent="-330200" lvl="4" marL="2286000" algn="l">
              <a:lnSpc>
                <a:spcPct val="100000"/>
              </a:lnSpc>
              <a:spcBef>
                <a:spcPts val="320"/>
              </a:spcBef>
              <a:spcAft>
                <a:spcPts val="0"/>
              </a:spcAft>
              <a:buClr>
                <a:srgbClr val="93CDDD"/>
              </a:buClr>
              <a:buSzPts val="1600"/>
              <a:buChar char="»"/>
              <a:defRPr sz="1600"/>
            </a:lvl5pPr>
            <a:lvl6pPr indent="-330200" lvl="5" marL="2743200" algn="l">
              <a:lnSpc>
                <a:spcPct val="100000"/>
              </a:lnSpc>
              <a:spcBef>
                <a:spcPts val="320"/>
              </a:spcBef>
              <a:spcAft>
                <a:spcPts val="0"/>
              </a:spcAft>
              <a:buClr>
                <a:schemeClr val="dk1"/>
              </a:buClr>
              <a:buSzPts val="1600"/>
              <a:buChar char="•"/>
              <a:defRPr sz="1600"/>
            </a:lvl6pPr>
            <a:lvl7pPr indent="-330200" lvl="6" marL="3200400" algn="l">
              <a:lnSpc>
                <a:spcPct val="100000"/>
              </a:lnSpc>
              <a:spcBef>
                <a:spcPts val="320"/>
              </a:spcBef>
              <a:spcAft>
                <a:spcPts val="0"/>
              </a:spcAft>
              <a:buClr>
                <a:schemeClr val="dk1"/>
              </a:buClr>
              <a:buSzPts val="1600"/>
              <a:buChar char="•"/>
              <a:defRPr sz="1600"/>
            </a:lvl7pPr>
            <a:lvl8pPr indent="-330200" lvl="7" marL="3657600" algn="l">
              <a:lnSpc>
                <a:spcPct val="100000"/>
              </a:lnSpc>
              <a:spcBef>
                <a:spcPts val="320"/>
              </a:spcBef>
              <a:spcAft>
                <a:spcPts val="0"/>
              </a:spcAft>
              <a:buClr>
                <a:schemeClr val="dk1"/>
              </a:buClr>
              <a:buSzPts val="1600"/>
              <a:buChar char="•"/>
              <a:defRPr sz="1600"/>
            </a:lvl8pPr>
            <a:lvl9pPr indent="-330200" lvl="8" marL="4114800" algn="l">
              <a:lnSpc>
                <a:spcPct val="100000"/>
              </a:lnSpc>
              <a:spcBef>
                <a:spcPts val="320"/>
              </a:spcBef>
              <a:spcAft>
                <a:spcPts val="0"/>
              </a:spcAft>
              <a:buClr>
                <a:schemeClr val="dk1"/>
              </a:buClr>
              <a:buSzPts val="1600"/>
              <a:buChar char="•"/>
              <a:defRPr sz="1600"/>
            </a:lvl9pPr>
          </a:lstStyle>
          <a:p/>
        </p:txBody>
      </p:sp>
      <p:sp>
        <p:nvSpPr>
          <p:cNvPr id="47" name="Google Shape;47;p13"/>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8" name="Google Shape;48;p13"/>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9" name="Google Shape;49;p13"/>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50" name="Shape 50"/>
        <p:cNvGrpSpPr/>
        <p:nvPr/>
      </p:nvGrpSpPr>
      <p:grpSpPr>
        <a:xfrm>
          <a:off x="0" y="0"/>
          <a:ext cx="0" cy="0"/>
          <a:chOff x="0" y="0"/>
          <a:chExt cx="0" cy="0"/>
        </a:xfrm>
      </p:grpSpPr>
      <p:sp>
        <p:nvSpPr>
          <p:cNvPr id="51" name="Google Shape;51;p14"/>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Clr>
                <a:srgbClr val="93CDDD"/>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2" name="Google Shape;52;p14"/>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3" name="Google Shape;53;p14"/>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4" name="Google Shape;54;p14"/>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55" name="Shape 55"/>
        <p:cNvGrpSpPr/>
        <p:nvPr/>
      </p:nvGrpSpPr>
      <p:grpSpPr>
        <a:xfrm>
          <a:off x="0" y="0"/>
          <a:ext cx="0" cy="0"/>
          <a:chOff x="0" y="0"/>
          <a:chExt cx="0" cy="0"/>
        </a:xfrm>
      </p:grpSpPr>
      <p:sp>
        <p:nvSpPr>
          <p:cNvPr id="56" name="Google Shape;56;p15"/>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7" name="Google Shape;57;p15"/>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8" name="Google Shape;58;p15"/>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59" name="Shape 59"/>
        <p:cNvGrpSpPr/>
        <p:nvPr/>
      </p:nvGrpSpPr>
      <p:grpSpPr>
        <a:xfrm>
          <a:off x="0" y="0"/>
          <a:ext cx="0" cy="0"/>
          <a:chOff x="0" y="0"/>
          <a:chExt cx="0" cy="0"/>
        </a:xfrm>
      </p:grpSpPr>
      <p:sp>
        <p:nvSpPr>
          <p:cNvPr id="60" name="Google Shape;60;p16"/>
          <p:cNvSpPr txBox="1"/>
          <p:nvPr>
            <p:ph type="title"/>
          </p:nvPr>
        </p:nvSpPr>
        <p:spPr>
          <a:xfrm>
            <a:off x="457200" y="273050"/>
            <a:ext cx="3008313" cy="1162050"/>
          </a:xfrm>
          <a:prstGeom prst="rect">
            <a:avLst/>
          </a:prstGeom>
          <a:noFill/>
          <a:ln>
            <a:noFill/>
          </a:ln>
        </p:spPr>
        <p:txBody>
          <a:bodyPr anchorCtr="0" anchor="b" bIns="45700" lIns="91425" spcFirstLastPara="1" rIns="91425" wrap="square" tIns="45700">
            <a:noAutofit/>
          </a:bodyPr>
          <a:lstStyle>
            <a:lvl1pPr lvl="0" algn="l">
              <a:lnSpc>
                <a:spcPct val="100000"/>
              </a:lnSpc>
              <a:spcBef>
                <a:spcPts val="0"/>
              </a:spcBef>
              <a:spcAft>
                <a:spcPts val="0"/>
              </a:spcAft>
              <a:buClr>
                <a:srgbClr val="93CDDD"/>
              </a:buClr>
              <a:buSzPts val="2000"/>
              <a:buFont typeface="Calibri"/>
              <a:buNone/>
              <a:defRPr b="1" sz="2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1" name="Google Shape;61;p16"/>
          <p:cNvSpPr txBox="1"/>
          <p:nvPr>
            <p:ph idx="1" type="body"/>
          </p:nvPr>
        </p:nvSpPr>
        <p:spPr>
          <a:xfrm>
            <a:off x="3575050" y="273050"/>
            <a:ext cx="5111750" cy="5853113"/>
          </a:xfrm>
          <a:prstGeom prst="rect">
            <a:avLst/>
          </a:prstGeom>
          <a:noFill/>
          <a:ln>
            <a:noFill/>
          </a:ln>
        </p:spPr>
        <p:txBody>
          <a:bodyPr anchorCtr="0" anchor="t" bIns="45700" lIns="91425" spcFirstLastPara="1" rIns="91425" wrap="square" tIns="45700">
            <a:noAutofit/>
          </a:bodyPr>
          <a:lstStyle>
            <a:lvl1pPr indent="-431800" lvl="0" marL="457200" algn="l">
              <a:lnSpc>
                <a:spcPct val="100000"/>
              </a:lnSpc>
              <a:spcBef>
                <a:spcPts val="640"/>
              </a:spcBef>
              <a:spcAft>
                <a:spcPts val="0"/>
              </a:spcAft>
              <a:buClr>
                <a:srgbClr val="93CDDD"/>
              </a:buClr>
              <a:buSzPts val="3200"/>
              <a:buChar char="•"/>
              <a:defRPr sz="3200"/>
            </a:lvl1pPr>
            <a:lvl2pPr indent="-406400" lvl="1" marL="914400" algn="l">
              <a:lnSpc>
                <a:spcPct val="100000"/>
              </a:lnSpc>
              <a:spcBef>
                <a:spcPts val="560"/>
              </a:spcBef>
              <a:spcAft>
                <a:spcPts val="0"/>
              </a:spcAft>
              <a:buClr>
                <a:srgbClr val="93CDDD"/>
              </a:buClr>
              <a:buSzPts val="2800"/>
              <a:buChar char="–"/>
              <a:defRPr sz="2800"/>
            </a:lvl2pPr>
            <a:lvl3pPr indent="-381000" lvl="2" marL="1371600" algn="l">
              <a:lnSpc>
                <a:spcPct val="100000"/>
              </a:lnSpc>
              <a:spcBef>
                <a:spcPts val="480"/>
              </a:spcBef>
              <a:spcAft>
                <a:spcPts val="0"/>
              </a:spcAft>
              <a:buClr>
                <a:srgbClr val="93CDDD"/>
              </a:buClr>
              <a:buSzPts val="2400"/>
              <a:buChar char="•"/>
              <a:defRPr sz="2400"/>
            </a:lvl3pPr>
            <a:lvl4pPr indent="-355600" lvl="3" marL="1828800" algn="l">
              <a:lnSpc>
                <a:spcPct val="100000"/>
              </a:lnSpc>
              <a:spcBef>
                <a:spcPts val="400"/>
              </a:spcBef>
              <a:spcAft>
                <a:spcPts val="0"/>
              </a:spcAft>
              <a:buClr>
                <a:srgbClr val="93CDDD"/>
              </a:buClr>
              <a:buSzPts val="2000"/>
              <a:buChar char="–"/>
              <a:defRPr sz="2000"/>
            </a:lvl4pPr>
            <a:lvl5pPr indent="-355600" lvl="4" marL="2286000" algn="l">
              <a:lnSpc>
                <a:spcPct val="100000"/>
              </a:lnSpc>
              <a:spcBef>
                <a:spcPts val="400"/>
              </a:spcBef>
              <a:spcAft>
                <a:spcPts val="0"/>
              </a:spcAft>
              <a:buClr>
                <a:srgbClr val="93CDDD"/>
              </a:buClr>
              <a:buSzPts val="2000"/>
              <a:buChar char="»"/>
              <a:defRPr sz="2000"/>
            </a:lvl5pPr>
            <a:lvl6pPr indent="-355600" lvl="5" marL="2743200" algn="l">
              <a:lnSpc>
                <a:spcPct val="100000"/>
              </a:lnSpc>
              <a:spcBef>
                <a:spcPts val="400"/>
              </a:spcBef>
              <a:spcAft>
                <a:spcPts val="0"/>
              </a:spcAft>
              <a:buClr>
                <a:schemeClr val="dk1"/>
              </a:buClr>
              <a:buSzPts val="2000"/>
              <a:buChar char="•"/>
              <a:defRPr sz="2000"/>
            </a:lvl6pPr>
            <a:lvl7pPr indent="-355600" lvl="6" marL="3200400" algn="l">
              <a:lnSpc>
                <a:spcPct val="100000"/>
              </a:lnSpc>
              <a:spcBef>
                <a:spcPts val="400"/>
              </a:spcBef>
              <a:spcAft>
                <a:spcPts val="0"/>
              </a:spcAft>
              <a:buClr>
                <a:schemeClr val="dk1"/>
              </a:buClr>
              <a:buSzPts val="2000"/>
              <a:buChar char="•"/>
              <a:defRPr sz="2000"/>
            </a:lvl7pPr>
            <a:lvl8pPr indent="-355600" lvl="7" marL="3657600" algn="l">
              <a:lnSpc>
                <a:spcPct val="100000"/>
              </a:lnSpc>
              <a:spcBef>
                <a:spcPts val="400"/>
              </a:spcBef>
              <a:spcAft>
                <a:spcPts val="0"/>
              </a:spcAft>
              <a:buClr>
                <a:schemeClr val="dk1"/>
              </a:buClr>
              <a:buSzPts val="2000"/>
              <a:buChar char="•"/>
              <a:defRPr sz="2000"/>
            </a:lvl8pPr>
            <a:lvl9pPr indent="-355600" lvl="8" marL="4114800" algn="l">
              <a:lnSpc>
                <a:spcPct val="100000"/>
              </a:lnSpc>
              <a:spcBef>
                <a:spcPts val="400"/>
              </a:spcBef>
              <a:spcAft>
                <a:spcPts val="0"/>
              </a:spcAft>
              <a:buClr>
                <a:schemeClr val="dk1"/>
              </a:buClr>
              <a:buSzPts val="2000"/>
              <a:buChar char="•"/>
              <a:defRPr sz="2000"/>
            </a:lvl9pPr>
          </a:lstStyle>
          <a:p/>
        </p:txBody>
      </p:sp>
      <p:sp>
        <p:nvSpPr>
          <p:cNvPr id="62" name="Google Shape;62;p16"/>
          <p:cNvSpPr txBox="1"/>
          <p:nvPr>
            <p:ph idx="2" type="body"/>
          </p:nvPr>
        </p:nvSpPr>
        <p:spPr>
          <a:xfrm>
            <a:off x="457200" y="1435100"/>
            <a:ext cx="3008313" cy="4691063"/>
          </a:xfrm>
          <a:prstGeom prst="rect">
            <a:avLst/>
          </a:prstGeom>
          <a:noFill/>
          <a:ln>
            <a:noFill/>
          </a:ln>
        </p:spPr>
        <p:txBody>
          <a:bodyPr anchorCtr="0" anchor="t" bIns="45700" lIns="91425" spcFirstLastPara="1" rIns="91425" wrap="square" tIns="45700">
            <a:noAutofit/>
          </a:bodyPr>
          <a:lstStyle>
            <a:lvl1pPr indent="-228600" lvl="0" marL="457200" algn="l">
              <a:lnSpc>
                <a:spcPct val="100000"/>
              </a:lnSpc>
              <a:spcBef>
                <a:spcPts val="280"/>
              </a:spcBef>
              <a:spcAft>
                <a:spcPts val="0"/>
              </a:spcAft>
              <a:buClr>
                <a:srgbClr val="93CDDD"/>
              </a:buClr>
              <a:buSzPts val="1400"/>
              <a:buNone/>
              <a:defRPr sz="1400"/>
            </a:lvl1pPr>
            <a:lvl2pPr indent="-228600" lvl="1" marL="914400" algn="l">
              <a:lnSpc>
                <a:spcPct val="100000"/>
              </a:lnSpc>
              <a:spcBef>
                <a:spcPts val="240"/>
              </a:spcBef>
              <a:spcAft>
                <a:spcPts val="0"/>
              </a:spcAft>
              <a:buClr>
                <a:srgbClr val="93CDDD"/>
              </a:buClr>
              <a:buSzPts val="1200"/>
              <a:buNone/>
              <a:defRPr sz="1200"/>
            </a:lvl2pPr>
            <a:lvl3pPr indent="-228600" lvl="2" marL="1371600" algn="l">
              <a:lnSpc>
                <a:spcPct val="100000"/>
              </a:lnSpc>
              <a:spcBef>
                <a:spcPts val="200"/>
              </a:spcBef>
              <a:spcAft>
                <a:spcPts val="0"/>
              </a:spcAft>
              <a:buClr>
                <a:srgbClr val="93CDDD"/>
              </a:buClr>
              <a:buSzPts val="1000"/>
              <a:buNone/>
              <a:defRPr sz="1000"/>
            </a:lvl3pPr>
            <a:lvl4pPr indent="-228600" lvl="3" marL="1828800" algn="l">
              <a:lnSpc>
                <a:spcPct val="100000"/>
              </a:lnSpc>
              <a:spcBef>
                <a:spcPts val="180"/>
              </a:spcBef>
              <a:spcAft>
                <a:spcPts val="0"/>
              </a:spcAft>
              <a:buClr>
                <a:srgbClr val="93CDDD"/>
              </a:buClr>
              <a:buSzPts val="900"/>
              <a:buNone/>
              <a:defRPr sz="900"/>
            </a:lvl4pPr>
            <a:lvl5pPr indent="-228600" lvl="4" marL="2286000" algn="l">
              <a:lnSpc>
                <a:spcPct val="100000"/>
              </a:lnSpc>
              <a:spcBef>
                <a:spcPts val="180"/>
              </a:spcBef>
              <a:spcAft>
                <a:spcPts val="0"/>
              </a:spcAft>
              <a:buClr>
                <a:srgbClr val="93CDDD"/>
              </a:buClr>
              <a:buSzPts val="900"/>
              <a:buNone/>
              <a:defRPr sz="900"/>
            </a:lvl5pPr>
            <a:lvl6pPr indent="-228600" lvl="5" marL="2743200" algn="l">
              <a:lnSpc>
                <a:spcPct val="100000"/>
              </a:lnSpc>
              <a:spcBef>
                <a:spcPts val="180"/>
              </a:spcBef>
              <a:spcAft>
                <a:spcPts val="0"/>
              </a:spcAft>
              <a:buClr>
                <a:schemeClr val="dk1"/>
              </a:buClr>
              <a:buSzPts val="900"/>
              <a:buNone/>
              <a:defRPr sz="900"/>
            </a:lvl6pPr>
            <a:lvl7pPr indent="-228600" lvl="6" marL="3200400" algn="l">
              <a:lnSpc>
                <a:spcPct val="100000"/>
              </a:lnSpc>
              <a:spcBef>
                <a:spcPts val="180"/>
              </a:spcBef>
              <a:spcAft>
                <a:spcPts val="0"/>
              </a:spcAft>
              <a:buClr>
                <a:schemeClr val="dk1"/>
              </a:buClr>
              <a:buSzPts val="900"/>
              <a:buNone/>
              <a:defRPr sz="900"/>
            </a:lvl7pPr>
            <a:lvl8pPr indent="-228600" lvl="7" marL="3657600" algn="l">
              <a:lnSpc>
                <a:spcPct val="100000"/>
              </a:lnSpc>
              <a:spcBef>
                <a:spcPts val="180"/>
              </a:spcBef>
              <a:spcAft>
                <a:spcPts val="0"/>
              </a:spcAft>
              <a:buClr>
                <a:schemeClr val="dk1"/>
              </a:buClr>
              <a:buSzPts val="900"/>
              <a:buNone/>
              <a:defRPr sz="900"/>
            </a:lvl8pPr>
            <a:lvl9pPr indent="-228600" lvl="8" marL="4114800" algn="l">
              <a:lnSpc>
                <a:spcPct val="100000"/>
              </a:lnSpc>
              <a:spcBef>
                <a:spcPts val="180"/>
              </a:spcBef>
              <a:spcAft>
                <a:spcPts val="0"/>
              </a:spcAft>
              <a:buClr>
                <a:schemeClr val="dk1"/>
              </a:buClr>
              <a:buSzPts val="900"/>
              <a:buNone/>
              <a:defRPr sz="900"/>
            </a:lvl9pPr>
          </a:lstStyle>
          <a:p/>
        </p:txBody>
      </p:sp>
      <p:sp>
        <p:nvSpPr>
          <p:cNvPr id="63" name="Google Shape;63;p16"/>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4" name="Google Shape;64;p16"/>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5" name="Google Shape;65;p16"/>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66" name="Shape 66"/>
        <p:cNvGrpSpPr/>
        <p:nvPr/>
      </p:nvGrpSpPr>
      <p:grpSpPr>
        <a:xfrm>
          <a:off x="0" y="0"/>
          <a:ext cx="0" cy="0"/>
          <a:chOff x="0" y="0"/>
          <a:chExt cx="0" cy="0"/>
        </a:xfrm>
      </p:grpSpPr>
      <p:sp>
        <p:nvSpPr>
          <p:cNvPr id="67" name="Google Shape;67;p17"/>
          <p:cNvSpPr txBox="1"/>
          <p:nvPr>
            <p:ph type="title"/>
          </p:nvPr>
        </p:nvSpPr>
        <p:spPr>
          <a:xfrm>
            <a:off x="1792288" y="4800600"/>
            <a:ext cx="5486400" cy="566738"/>
          </a:xfrm>
          <a:prstGeom prst="rect">
            <a:avLst/>
          </a:prstGeom>
          <a:noFill/>
          <a:ln>
            <a:noFill/>
          </a:ln>
        </p:spPr>
        <p:txBody>
          <a:bodyPr anchorCtr="0" anchor="b" bIns="45700" lIns="91425" spcFirstLastPara="1" rIns="91425" wrap="square" tIns="45700">
            <a:noAutofit/>
          </a:bodyPr>
          <a:lstStyle>
            <a:lvl1pPr lvl="0" algn="l">
              <a:lnSpc>
                <a:spcPct val="100000"/>
              </a:lnSpc>
              <a:spcBef>
                <a:spcPts val="0"/>
              </a:spcBef>
              <a:spcAft>
                <a:spcPts val="0"/>
              </a:spcAft>
              <a:buClr>
                <a:srgbClr val="93CDDD"/>
              </a:buClr>
              <a:buSzPts val="2000"/>
              <a:buFont typeface="Calibri"/>
              <a:buNone/>
              <a:defRPr b="1" sz="2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8" name="Google Shape;68;p17"/>
          <p:cNvSpPr/>
          <p:nvPr>
            <p:ph idx="2" type="pic"/>
          </p:nvPr>
        </p:nvSpPr>
        <p:spPr>
          <a:xfrm>
            <a:off x="1792288" y="612775"/>
            <a:ext cx="5486400" cy="4114800"/>
          </a:xfrm>
          <a:prstGeom prst="rect">
            <a:avLst/>
          </a:prstGeom>
          <a:noFill/>
          <a:ln>
            <a:noFill/>
          </a:ln>
        </p:spPr>
      </p:sp>
      <p:sp>
        <p:nvSpPr>
          <p:cNvPr id="69" name="Google Shape;69;p17"/>
          <p:cNvSpPr txBox="1"/>
          <p:nvPr>
            <p:ph idx="1" type="body"/>
          </p:nvPr>
        </p:nvSpPr>
        <p:spPr>
          <a:xfrm>
            <a:off x="1792288" y="5367338"/>
            <a:ext cx="5486400" cy="804862"/>
          </a:xfrm>
          <a:prstGeom prst="rect">
            <a:avLst/>
          </a:prstGeom>
          <a:noFill/>
          <a:ln>
            <a:noFill/>
          </a:ln>
        </p:spPr>
        <p:txBody>
          <a:bodyPr anchorCtr="0" anchor="t" bIns="45700" lIns="91425" spcFirstLastPara="1" rIns="91425" wrap="square" tIns="45700">
            <a:noAutofit/>
          </a:bodyPr>
          <a:lstStyle>
            <a:lvl1pPr indent="-228600" lvl="0" marL="457200" algn="l">
              <a:lnSpc>
                <a:spcPct val="100000"/>
              </a:lnSpc>
              <a:spcBef>
                <a:spcPts val="280"/>
              </a:spcBef>
              <a:spcAft>
                <a:spcPts val="0"/>
              </a:spcAft>
              <a:buClr>
                <a:srgbClr val="93CDDD"/>
              </a:buClr>
              <a:buSzPts val="1400"/>
              <a:buNone/>
              <a:defRPr sz="1400"/>
            </a:lvl1pPr>
            <a:lvl2pPr indent="-228600" lvl="1" marL="914400" algn="l">
              <a:lnSpc>
                <a:spcPct val="100000"/>
              </a:lnSpc>
              <a:spcBef>
                <a:spcPts val="240"/>
              </a:spcBef>
              <a:spcAft>
                <a:spcPts val="0"/>
              </a:spcAft>
              <a:buClr>
                <a:srgbClr val="93CDDD"/>
              </a:buClr>
              <a:buSzPts val="1200"/>
              <a:buNone/>
              <a:defRPr sz="1200"/>
            </a:lvl2pPr>
            <a:lvl3pPr indent="-228600" lvl="2" marL="1371600" algn="l">
              <a:lnSpc>
                <a:spcPct val="100000"/>
              </a:lnSpc>
              <a:spcBef>
                <a:spcPts val="200"/>
              </a:spcBef>
              <a:spcAft>
                <a:spcPts val="0"/>
              </a:spcAft>
              <a:buClr>
                <a:srgbClr val="93CDDD"/>
              </a:buClr>
              <a:buSzPts val="1000"/>
              <a:buNone/>
              <a:defRPr sz="1000"/>
            </a:lvl3pPr>
            <a:lvl4pPr indent="-228600" lvl="3" marL="1828800" algn="l">
              <a:lnSpc>
                <a:spcPct val="100000"/>
              </a:lnSpc>
              <a:spcBef>
                <a:spcPts val="180"/>
              </a:spcBef>
              <a:spcAft>
                <a:spcPts val="0"/>
              </a:spcAft>
              <a:buClr>
                <a:srgbClr val="93CDDD"/>
              </a:buClr>
              <a:buSzPts val="900"/>
              <a:buNone/>
              <a:defRPr sz="900"/>
            </a:lvl4pPr>
            <a:lvl5pPr indent="-228600" lvl="4" marL="2286000" algn="l">
              <a:lnSpc>
                <a:spcPct val="100000"/>
              </a:lnSpc>
              <a:spcBef>
                <a:spcPts val="180"/>
              </a:spcBef>
              <a:spcAft>
                <a:spcPts val="0"/>
              </a:spcAft>
              <a:buClr>
                <a:srgbClr val="93CDDD"/>
              </a:buClr>
              <a:buSzPts val="900"/>
              <a:buNone/>
              <a:defRPr sz="900"/>
            </a:lvl5pPr>
            <a:lvl6pPr indent="-228600" lvl="5" marL="2743200" algn="l">
              <a:lnSpc>
                <a:spcPct val="100000"/>
              </a:lnSpc>
              <a:spcBef>
                <a:spcPts val="180"/>
              </a:spcBef>
              <a:spcAft>
                <a:spcPts val="0"/>
              </a:spcAft>
              <a:buClr>
                <a:schemeClr val="dk1"/>
              </a:buClr>
              <a:buSzPts val="900"/>
              <a:buNone/>
              <a:defRPr sz="900"/>
            </a:lvl6pPr>
            <a:lvl7pPr indent="-228600" lvl="6" marL="3200400" algn="l">
              <a:lnSpc>
                <a:spcPct val="100000"/>
              </a:lnSpc>
              <a:spcBef>
                <a:spcPts val="180"/>
              </a:spcBef>
              <a:spcAft>
                <a:spcPts val="0"/>
              </a:spcAft>
              <a:buClr>
                <a:schemeClr val="dk1"/>
              </a:buClr>
              <a:buSzPts val="900"/>
              <a:buNone/>
              <a:defRPr sz="900"/>
            </a:lvl7pPr>
            <a:lvl8pPr indent="-228600" lvl="7" marL="3657600" algn="l">
              <a:lnSpc>
                <a:spcPct val="100000"/>
              </a:lnSpc>
              <a:spcBef>
                <a:spcPts val="180"/>
              </a:spcBef>
              <a:spcAft>
                <a:spcPts val="0"/>
              </a:spcAft>
              <a:buClr>
                <a:schemeClr val="dk1"/>
              </a:buClr>
              <a:buSzPts val="900"/>
              <a:buNone/>
              <a:defRPr sz="900"/>
            </a:lvl8pPr>
            <a:lvl9pPr indent="-228600" lvl="8" marL="4114800" algn="l">
              <a:lnSpc>
                <a:spcPct val="100000"/>
              </a:lnSpc>
              <a:spcBef>
                <a:spcPts val="180"/>
              </a:spcBef>
              <a:spcAft>
                <a:spcPts val="0"/>
              </a:spcAft>
              <a:buClr>
                <a:schemeClr val="dk1"/>
              </a:buClr>
              <a:buSzPts val="900"/>
              <a:buNone/>
              <a:defRPr sz="900"/>
            </a:lvl9pPr>
          </a:lstStyle>
          <a:p/>
        </p:txBody>
      </p:sp>
      <p:sp>
        <p:nvSpPr>
          <p:cNvPr id="70" name="Google Shape;70;p17"/>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1" name="Google Shape;71;p17"/>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2" name="Google Shape;72;p17"/>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0.xml"/><Relationship Id="rId10" Type="http://schemas.openxmlformats.org/officeDocument/2006/relationships/slideLayout" Target="../slideLayouts/slideLayout9.xml"/><Relationship Id="rId13" Type="http://schemas.openxmlformats.org/officeDocument/2006/relationships/theme" Target="../theme/theme2.xml"/><Relationship Id="rId12" Type="http://schemas.openxmlformats.org/officeDocument/2006/relationships/slideLayout" Target="../slideLayouts/slideLayout11.xml"/><Relationship Id="rId1" Type="http://schemas.openxmlformats.org/officeDocument/2006/relationships/image" Target="../media/image1.png"/><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9" Type="http://schemas.openxmlformats.org/officeDocument/2006/relationships/slideLayout" Target="../slideLayouts/slideLayout8.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F1625"/>
        </a:solidFill>
      </p:bgPr>
    </p:bg>
    <p:spTree>
      <p:nvGrpSpPr>
        <p:cNvPr id="9" name="Shape 9"/>
        <p:cNvGrpSpPr/>
        <p:nvPr/>
      </p:nvGrpSpPr>
      <p:grpSpPr>
        <a:xfrm>
          <a:off x="0" y="0"/>
          <a:ext cx="0" cy="0"/>
          <a:chOff x="0" y="0"/>
          <a:chExt cx="0" cy="0"/>
        </a:xfrm>
      </p:grpSpPr>
      <p:sp>
        <p:nvSpPr>
          <p:cNvPr id="10" name="Google Shape;10;p8"/>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lvl1pPr lvl="0" marR="0" rtl="0" algn="ctr">
              <a:lnSpc>
                <a:spcPct val="100000"/>
              </a:lnSpc>
              <a:spcBef>
                <a:spcPts val="0"/>
              </a:spcBef>
              <a:spcAft>
                <a:spcPts val="0"/>
              </a:spcAft>
              <a:buClr>
                <a:srgbClr val="93CDDD"/>
              </a:buClr>
              <a:buSzPts val="4400"/>
              <a:buFont typeface="Calibri"/>
              <a:buNone/>
              <a:defRPr b="0" i="0" sz="4400" u="none" cap="none" strike="noStrike">
                <a:solidFill>
                  <a:srgbClr val="93CDDD"/>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
        <p:nvSpPr>
          <p:cNvPr id="11" name="Google Shape;11;p8"/>
          <p:cNvSpPr txBox="1"/>
          <p:nvPr>
            <p:ph idx="1" type="body"/>
          </p:nvPr>
        </p:nvSpPr>
        <p:spPr>
          <a:xfrm>
            <a:off x="457200" y="1600201"/>
            <a:ext cx="8229600" cy="3962400"/>
          </a:xfrm>
          <a:prstGeom prst="rect">
            <a:avLst/>
          </a:prstGeom>
          <a:noFill/>
          <a:ln>
            <a:noFill/>
          </a:ln>
        </p:spPr>
        <p:txBody>
          <a:bodyPr anchorCtr="0" anchor="t" bIns="45700" lIns="91425" spcFirstLastPara="1" rIns="91425" wrap="square" tIns="45700">
            <a:noAutofit/>
          </a:bodyPr>
          <a:lstStyle>
            <a:lvl1pPr indent="-431800" lvl="0" marL="457200" marR="0" rtl="0" algn="l">
              <a:lnSpc>
                <a:spcPct val="100000"/>
              </a:lnSpc>
              <a:spcBef>
                <a:spcPts val="640"/>
              </a:spcBef>
              <a:spcAft>
                <a:spcPts val="0"/>
              </a:spcAft>
              <a:buClr>
                <a:srgbClr val="93CDDD"/>
              </a:buClr>
              <a:buSzPts val="3200"/>
              <a:buFont typeface="Arial"/>
              <a:buChar char="•"/>
              <a:defRPr b="0" i="0" sz="3200" u="none" cap="none" strike="noStrike">
                <a:solidFill>
                  <a:srgbClr val="93CDDD"/>
                </a:solidFill>
                <a:latin typeface="Calibri"/>
                <a:ea typeface="Calibri"/>
                <a:cs typeface="Calibri"/>
                <a:sym typeface="Calibri"/>
              </a:defRPr>
            </a:lvl1pPr>
            <a:lvl2pPr indent="-406400" lvl="1" marL="914400" marR="0" rtl="0" algn="l">
              <a:lnSpc>
                <a:spcPct val="100000"/>
              </a:lnSpc>
              <a:spcBef>
                <a:spcPts val="560"/>
              </a:spcBef>
              <a:spcAft>
                <a:spcPts val="0"/>
              </a:spcAft>
              <a:buClr>
                <a:srgbClr val="93CDDD"/>
              </a:buClr>
              <a:buSzPts val="2800"/>
              <a:buFont typeface="Arial"/>
              <a:buChar char="–"/>
              <a:defRPr b="0" i="0" sz="2800" u="none" cap="none" strike="noStrike">
                <a:solidFill>
                  <a:srgbClr val="93CDDD"/>
                </a:solidFill>
                <a:latin typeface="Calibri"/>
                <a:ea typeface="Calibri"/>
                <a:cs typeface="Calibri"/>
                <a:sym typeface="Calibri"/>
              </a:defRPr>
            </a:lvl2pPr>
            <a:lvl3pPr indent="-381000" lvl="2" marL="1371600" marR="0" rtl="0" algn="l">
              <a:lnSpc>
                <a:spcPct val="100000"/>
              </a:lnSpc>
              <a:spcBef>
                <a:spcPts val="480"/>
              </a:spcBef>
              <a:spcAft>
                <a:spcPts val="0"/>
              </a:spcAft>
              <a:buClr>
                <a:srgbClr val="93CDDD"/>
              </a:buClr>
              <a:buSzPts val="2400"/>
              <a:buFont typeface="Arial"/>
              <a:buChar char="•"/>
              <a:defRPr b="0" i="0" sz="2400" u="none" cap="none" strike="noStrike">
                <a:solidFill>
                  <a:srgbClr val="93CDDD"/>
                </a:solidFill>
                <a:latin typeface="Calibri"/>
                <a:ea typeface="Calibri"/>
                <a:cs typeface="Calibri"/>
                <a:sym typeface="Calibri"/>
              </a:defRPr>
            </a:lvl3pPr>
            <a:lvl4pPr indent="-355600" lvl="3" marL="1828800" marR="0" rtl="0" algn="l">
              <a:lnSpc>
                <a:spcPct val="100000"/>
              </a:lnSpc>
              <a:spcBef>
                <a:spcPts val="400"/>
              </a:spcBef>
              <a:spcAft>
                <a:spcPts val="0"/>
              </a:spcAft>
              <a:buClr>
                <a:srgbClr val="93CDDD"/>
              </a:buClr>
              <a:buSzPts val="2000"/>
              <a:buFont typeface="Arial"/>
              <a:buChar char="–"/>
              <a:defRPr b="0" i="0" sz="2000" u="none" cap="none" strike="noStrike">
                <a:solidFill>
                  <a:srgbClr val="93CDDD"/>
                </a:solidFill>
                <a:latin typeface="Calibri"/>
                <a:ea typeface="Calibri"/>
                <a:cs typeface="Calibri"/>
                <a:sym typeface="Calibri"/>
              </a:defRPr>
            </a:lvl4pPr>
            <a:lvl5pPr indent="-355600" lvl="4" marL="2286000" marR="0" rtl="0" algn="l">
              <a:lnSpc>
                <a:spcPct val="100000"/>
              </a:lnSpc>
              <a:spcBef>
                <a:spcPts val="400"/>
              </a:spcBef>
              <a:spcAft>
                <a:spcPts val="0"/>
              </a:spcAft>
              <a:buClr>
                <a:srgbClr val="93CDDD"/>
              </a:buClr>
              <a:buSzPts val="2000"/>
              <a:buFont typeface="Arial"/>
              <a:buChar char="»"/>
              <a:defRPr b="0" i="0" sz="2000" u="none" cap="none" strike="noStrike">
                <a:solidFill>
                  <a:srgbClr val="93CDDD"/>
                </a:solidFill>
                <a:latin typeface="Calibri"/>
                <a:ea typeface="Calibri"/>
                <a:cs typeface="Calibri"/>
                <a:sym typeface="Calibri"/>
              </a:defRPr>
            </a:lvl5pPr>
            <a:lvl6pPr indent="-355600" lvl="5" marL="27432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6pPr>
            <a:lvl7pPr indent="-355600" lvl="6" marL="32004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7pPr>
            <a:lvl8pPr indent="-355600" lvl="7" marL="36576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8pPr>
            <a:lvl9pPr indent="-355600" lvl="8" marL="41148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9pPr>
          </a:lstStyle>
          <a:p/>
        </p:txBody>
      </p:sp>
      <p:sp>
        <p:nvSpPr>
          <p:cNvPr id="12" name="Google Shape;12;p8"/>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200" u="none" cap="none" strike="noStrike">
                <a:solidFill>
                  <a:srgbClr val="888888"/>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13" name="Google Shape;13;p8"/>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marR="0" rtl="0" algn="ctr">
              <a:lnSpc>
                <a:spcPct val="100000"/>
              </a:lnSpc>
              <a:spcBef>
                <a:spcPts val="0"/>
              </a:spcBef>
              <a:spcAft>
                <a:spcPts val="0"/>
              </a:spcAft>
              <a:buClr>
                <a:srgbClr val="000000"/>
              </a:buClr>
              <a:buSzPts val="1400"/>
              <a:buFont typeface="Arial"/>
              <a:buNone/>
              <a:defRPr b="0" i="0" sz="1200" u="none" cap="none" strike="noStrike">
                <a:solidFill>
                  <a:srgbClr val="888888"/>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14" name="Google Shape;14;p8"/>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pic>
        <p:nvPicPr>
          <p:cNvPr id="15" name="Google Shape;15;p8"/>
          <p:cNvPicPr preferRelativeResize="0"/>
          <p:nvPr/>
        </p:nvPicPr>
        <p:blipFill rotWithShape="1">
          <a:blip r:embed="rId1">
            <a:alphaModFix/>
          </a:blip>
          <a:srcRect b="0" l="0" r="0" t="0"/>
          <a:stretch/>
        </p:blipFill>
        <p:spPr>
          <a:xfrm>
            <a:off x="6476990" y="5562600"/>
            <a:ext cx="2486637" cy="1142999"/>
          </a:xfrm>
          <a:prstGeom prst="rect">
            <a:avLst/>
          </a:prstGeom>
          <a:noFill/>
          <a:ln>
            <a:noFill/>
          </a:ln>
        </p:spPr>
      </p:pic>
    </p:spTree>
  </p:cSld>
  <p:clrMap accent1="accent1" accent2="accent2" accent3="accent3" accent4="accent4" accent5="accent5" accent6="accent6" bg1="lt1" bg2="dk2" tx1="dk1" tx2="lt2" folHlink="folHlink" hlink="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 Id="rId3" Type="http://schemas.openxmlformats.org/officeDocument/2006/relationships/image" Target="../media/image2.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9" name="Shape 89"/>
        <p:cNvGrpSpPr/>
        <p:nvPr/>
      </p:nvGrpSpPr>
      <p:grpSpPr>
        <a:xfrm>
          <a:off x="0" y="0"/>
          <a:ext cx="0" cy="0"/>
          <a:chOff x="0" y="0"/>
          <a:chExt cx="0" cy="0"/>
        </a:xfrm>
      </p:grpSpPr>
      <p:sp>
        <p:nvSpPr>
          <p:cNvPr id="90" name="Google Shape;90;p1"/>
          <p:cNvSpPr txBox="1"/>
          <p:nvPr>
            <p:ph type="ctrTitle"/>
          </p:nvPr>
        </p:nvSpPr>
        <p:spPr>
          <a:xfrm>
            <a:off x="685800" y="1219200"/>
            <a:ext cx="7772400" cy="1470025"/>
          </a:xfrm>
          <a:prstGeom prst="rect">
            <a:avLst/>
          </a:prstGeom>
          <a:noFill/>
          <a:ln>
            <a:noFill/>
          </a:ln>
        </p:spPr>
        <p:txBody>
          <a:bodyPr anchorCtr="0" anchor="ctr" bIns="45700" lIns="91425" spcFirstLastPara="1" rIns="91425" wrap="square" tIns="45700">
            <a:noAutofit/>
          </a:bodyPr>
          <a:lstStyle/>
          <a:p>
            <a:pPr indent="0" lvl="0" marL="0" marR="152400" rtl="0" algn="l">
              <a:lnSpc>
                <a:spcPct val="129500"/>
              </a:lnSpc>
              <a:spcBef>
                <a:spcPts val="0"/>
              </a:spcBef>
              <a:spcAft>
                <a:spcPts val="300"/>
              </a:spcAft>
              <a:buClr>
                <a:schemeClr val="dk1"/>
              </a:buClr>
              <a:buSzPts val="1100"/>
              <a:buFont typeface="Arial"/>
              <a:buNone/>
            </a:pPr>
            <a:r>
              <a:rPr lang="en-US" sz="2500">
                <a:solidFill>
                  <a:srgbClr val="92CCDC"/>
                </a:solidFill>
              </a:rPr>
              <a:t>Multimodal Analysis of Mental Health Rhetoric on TikTok</a:t>
            </a:r>
            <a:endParaRPr sz="6100">
              <a:solidFill>
                <a:srgbClr val="92CCDC"/>
              </a:solidFill>
            </a:endParaRPr>
          </a:p>
        </p:txBody>
      </p:sp>
      <p:sp>
        <p:nvSpPr>
          <p:cNvPr id="91" name="Google Shape;91;p1"/>
          <p:cNvSpPr txBox="1"/>
          <p:nvPr>
            <p:ph idx="1" type="subTitle"/>
          </p:nvPr>
        </p:nvSpPr>
        <p:spPr>
          <a:xfrm>
            <a:off x="1371600" y="3048000"/>
            <a:ext cx="6400800" cy="1752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Clr>
                <a:srgbClr val="92CCDC"/>
              </a:buClr>
              <a:buSzPts val="2000"/>
              <a:buNone/>
            </a:pPr>
            <a:r>
              <a:rPr lang="en-US" sz="2000">
                <a:solidFill>
                  <a:srgbClr val="92CCDC"/>
                </a:solidFill>
              </a:rPr>
              <a:t>Student: Nathaniel Nichols, University of Rhode Island</a:t>
            </a:r>
            <a:endParaRPr/>
          </a:p>
          <a:p>
            <a:pPr indent="0" lvl="0" marL="0" rtl="0" algn="l">
              <a:lnSpc>
                <a:spcPct val="100000"/>
              </a:lnSpc>
              <a:spcBef>
                <a:spcPts val="400"/>
              </a:spcBef>
              <a:spcAft>
                <a:spcPts val="0"/>
              </a:spcAft>
              <a:buClr>
                <a:srgbClr val="92CCDC"/>
              </a:buClr>
              <a:buSzPts val="2000"/>
              <a:buNone/>
            </a:pPr>
            <a:r>
              <a:rPr lang="en-US" sz="2000">
                <a:solidFill>
                  <a:srgbClr val="92CCDC"/>
                </a:solidFill>
              </a:rPr>
              <a:t>	         nnichols@uri.edu</a:t>
            </a:r>
            <a:endParaRPr sz="2000">
              <a:solidFill>
                <a:srgbClr val="92CCDC"/>
              </a:solidFill>
            </a:endParaRPr>
          </a:p>
          <a:p>
            <a:pPr indent="0" lvl="0" marL="0" rtl="0" algn="l">
              <a:lnSpc>
                <a:spcPct val="100000"/>
              </a:lnSpc>
              <a:spcBef>
                <a:spcPts val="400"/>
              </a:spcBef>
              <a:spcAft>
                <a:spcPts val="0"/>
              </a:spcAft>
              <a:buClr>
                <a:srgbClr val="92CCDC"/>
              </a:buClr>
              <a:buSzPts val="2000"/>
              <a:buNone/>
            </a:pPr>
            <a:r>
              <a:rPr lang="en-US" sz="2000">
                <a:solidFill>
                  <a:srgbClr val="92CCDC"/>
                </a:solidFill>
              </a:rPr>
              <a:t>Mentor: 	Ammina Kothari, University of Rhode Island			 	akothari@uri.edu</a:t>
            </a:r>
            <a:endParaRPr/>
          </a:p>
          <a:p>
            <a:pPr indent="0" lvl="0" marL="0" rtl="0" algn="l">
              <a:lnSpc>
                <a:spcPct val="100000"/>
              </a:lnSpc>
              <a:spcBef>
                <a:spcPts val="400"/>
              </a:spcBef>
              <a:spcAft>
                <a:spcPts val="0"/>
              </a:spcAft>
              <a:buClr>
                <a:srgbClr val="92CCDC"/>
              </a:buClr>
              <a:buSzPts val="2000"/>
              <a:buNone/>
            </a:pPr>
            <a:r>
              <a:t/>
            </a:r>
            <a:endParaRPr/>
          </a:p>
          <a:p>
            <a:pPr indent="0" lvl="0" marL="0" rtl="0" algn="l">
              <a:lnSpc>
                <a:spcPct val="100000"/>
              </a:lnSpc>
              <a:spcBef>
                <a:spcPts val="320"/>
              </a:spcBef>
              <a:spcAft>
                <a:spcPts val="0"/>
              </a:spcAft>
              <a:buClr>
                <a:srgbClr val="888888"/>
              </a:buClr>
              <a:buSzPts val="1600"/>
              <a:buNone/>
            </a:pPr>
            <a:r>
              <a:t/>
            </a:r>
            <a:endParaRPr sz="1600">
              <a:solidFill>
                <a:srgbClr val="92CCDC"/>
              </a:solidFill>
            </a:endParaRPr>
          </a:p>
          <a:p>
            <a:pPr indent="0" lvl="0" marL="0" rtl="0" algn="l">
              <a:lnSpc>
                <a:spcPct val="100000"/>
              </a:lnSpc>
              <a:spcBef>
                <a:spcPts val="320"/>
              </a:spcBef>
              <a:spcAft>
                <a:spcPts val="0"/>
              </a:spcAft>
              <a:buClr>
                <a:srgbClr val="92CCDC"/>
              </a:buClr>
              <a:buSzPts val="1600"/>
              <a:buNone/>
            </a:pPr>
            <a:r>
              <a:rPr lang="en-US" sz="1600">
                <a:solidFill>
                  <a:srgbClr val="92CCDC"/>
                </a:solidFill>
              </a:rPr>
              <a:t>Date: February 16, 2024</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4" name="Shape 144"/>
        <p:cNvGrpSpPr/>
        <p:nvPr/>
      </p:nvGrpSpPr>
      <p:grpSpPr>
        <a:xfrm>
          <a:off x="0" y="0"/>
          <a:ext cx="0" cy="0"/>
          <a:chOff x="0" y="0"/>
          <a:chExt cx="0" cy="0"/>
        </a:xfrm>
      </p:grpSpPr>
      <p:sp>
        <p:nvSpPr>
          <p:cNvPr id="145" name="Google Shape;145;p7"/>
          <p:cNvSpPr txBox="1"/>
          <p:nvPr>
            <p:ph type="title"/>
          </p:nvPr>
        </p:nvSpPr>
        <p:spPr>
          <a:xfrm>
            <a:off x="457200" y="185338"/>
            <a:ext cx="8229600" cy="1143000"/>
          </a:xfrm>
          <a:prstGeom prst="rect">
            <a:avLst/>
          </a:prstGeom>
          <a:noFill/>
          <a:ln>
            <a:noFill/>
          </a:ln>
        </p:spPr>
        <p:txBody>
          <a:bodyPr anchorCtr="0" anchor="ctr" bIns="45700" lIns="91425" spcFirstLastPara="1" rIns="91425" wrap="square" tIns="45700">
            <a:noAutofit/>
          </a:bodyPr>
          <a:lstStyle/>
          <a:p>
            <a:pPr indent="0" lvl="0" marL="0" marR="152400" rtl="0" algn="ctr">
              <a:lnSpc>
                <a:spcPct val="129500"/>
              </a:lnSpc>
              <a:spcBef>
                <a:spcPts val="0"/>
              </a:spcBef>
              <a:spcAft>
                <a:spcPts val="300"/>
              </a:spcAft>
              <a:buClr>
                <a:schemeClr val="dk1"/>
              </a:buClr>
              <a:buSzPts val="1100"/>
              <a:buFont typeface="Arial"/>
              <a:buNone/>
            </a:pPr>
            <a:r>
              <a:rPr b="1" lang="en-US" sz="2500">
                <a:solidFill>
                  <a:srgbClr val="92CCDC"/>
                </a:solidFill>
              </a:rPr>
              <a:t>Multimodal Analysis of Mental Health Rhetoric on TikTok</a:t>
            </a:r>
            <a:endParaRPr/>
          </a:p>
        </p:txBody>
      </p:sp>
      <p:sp>
        <p:nvSpPr>
          <p:cNvPr id="146" name="Google Shape;146;p7"/>
          <p:cNvSpPr txBox="1"/>
          <p:nvPr>
            <p:ph idx="1" type="body"/>
          </p:nvPr>
        </p:nvSpPr>
        <p:spPr>
          <a:xfrm>
            <a:off x="457200" y="1600201"/>
            <a:ext cx="8229600" cy="3962400"/>
          </a:xfrm>
          <a:prstGeom prst="rect">
            <a:avLst/>
          </a:prstGeom>
          <a:noFill/>
          <a:ln>
            <a:noFill/>
          </a:ln>
        </p:spPr>
        <p:txBody>
          <a:bodyPr anchorCtr="0" anchor="t" bIns="45700" lIns="91425" spcFirstLastPara="1" rIns="91425" wrap="square" tIns="45700">
            <a:noAutofit/>
          </a:bodyPr>
          <a:lstStyle/>
          <a:p>
            <a:pPr indent="-298450" lvl="0" marL="342900" rtl="0" algn="l">
              <a:lnSpc>
                <a:spcPct val="100000"/>
              </a:lnSpc>
              <a:spcBef>
                <a:spcPts val="0"/>
              </a:spcBef>
              <a:spcAft>
                <a:spcPts val="0"/>
              </a:spcAft>
              <a:buClr>
                <a:srgbClr val="93CDDD"/>
              </a:buClr>
              <a:buSzPts val="3700"/>
              <a:buChar char="•"/>
            </a:pPr>
            <a:r>
              <a:rPr lang="en-US" sz="3700">
                <a:solidFill>
                  <a:srgbClr val="93CDDD"/>
                </a:solidFill>
                <a:latin typeface="Calibri"/>
                <a:ea typeface="Calibri"/>
                <a:cs typeface="Calibri"/>
                <a:sym typeface="Calibri"/>
              </a:rPr>
              <a:t>Help needed (if any)</a:t>
            </a:r>
            <a:endParaRPr sz="2500"/>
          </a:p>
          <a:p>
            <a:pPr indent="-241300" lvl="1" marL="742950" rtl="0" algn="l">
              <a:lnSpc>
                <a:spcPct val="100000"/>
              </a:lnSpc>
              <a:spcBef>
                <a:spcPts val="800"/>
              </a:spcBef>
              <a:spcAft>
                <a:spcPts val="0"/>
              </a:spcAft>
              <a:buClr>
                <a:srgbClr val="93CDDD"/>
              </a:buClr>
              <a:buSzPts val="3300"/>
              <a:buChar char="–"/>
            </a:pPr>
            <a:r>
              <a:rPr lang="en-US" sz="3300"/>
              <a:t>Need more training to work with Unity (URI offers a workshop on 02/26)</a:t>
            </a:r>
            <a:endParaRPr sz="3300"/>
          </a:p>
          <a:p>
            <a:pPr indent="-241300" lvl="1" marL="742950" rtl="0" algn="l">
              <a:lnSpc>
                <a:spcPct val="100000"/>
              </a:lnSpc>
              <a:spcBef>
                <a:spcPts val="800"/>
              </a:spcBef>
              <a:spcAft>
                <a:spcPts val="0"/>
              </a:spcAft>
              <a:buSzPts val="3300"/>
              <a:buChar char="–"/>
            </a:pPr>
            <a:r>
              <a:rPr lang="en-US" sz="3300"/>
              <a:t>Access to external GPU (not necessary, but would be helpful for OCR)</a:t>
            </a:r>
            <a:endParaRPr sz="3300"/>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5" name="Shape 95"/>
        <p:cNvGrpSpPr/>
        <p:nvPr/>
      </p:nvGrpSpPr>
      <p:grpSpPr>
        <a:xfrm>
          <a:off x="0" y="0"/>
          <a:ext cx="0" cy="0"/>
          <a:chOff x="0" y="0"/>
          <a:chExt cx="0" cy="0"/>
        </a:xfrm>
      </p:grpSpPr>
      <p:sp>
        <p:nvSpPr>
          <p:cNvPr id="96" name="Google Shape;96;p2"/>
          <p:cNvSpPr txBox="1"/>
          <p:nvPr>
            <p:ph type="title"/>
          </p:nvPr>
        </p:nvSpPr>
        <p:spPr>
          <a:xfrm>
            <a:off x="457200" y="185338"/>
            <a:ext cx="8229600" cy="1143000"/>
          </a:xfrm>
          <a:prstGeom prst="rect">
            <a:avLst/>
          </a:prstGeom>
          <a:noFill/>
          <a:ln>
            <a:noFill/>
          </a:ln>
        </p:spPr>
        <p:txBody>
          <a:bodyPr anchorCtr="0" anchor="ctr" bIns="45700" lIns="91425" spcFirstLastPara="1" rIns="91425" wrap="square" tIns="45700">
            <a:noAutofit/>
          </a:bodyPr>
          <a:lstStyle/>
          <a:p>
            <a:pPr indent="0" lvl="0" marL="0" marR="152400" rtl="0" algn="ctr">
              <a:lnSpc>
                <a:spcPct val="129500"/>
              </a:lnSpc>
              <a:spcBef>
                <a:spcPts val="0"/>
              </a:spcBef>
              <a:spcAft>
                <a:spcPts val="300"/>
              </a:spcAft>
              <a:buClr>
                <a:schemeClr val="dk1"/>
              </a:buClr>
              <a:buSzPts val="1100"/>
              <a:buFont typeface="Arial"/>
              <a:buNone/>
            </a:pPr>
            <a:r>
              <a:rPr b="1" lang="en-US" sz="2500">
                <a:solidFill>
                  <a:srgbClr val="92CCDC"/>
                </a:solidFill>
              </a:rPr>
              <a:t>Multimodal Analysis of Mental Health Rhetoric on TikTok</a:t>
            </a:r>
            <a:endParaRPr b="1"/>
          </a:p>
        </p:txBody>
      </p:sp>
      <p:sp>
        <p:nvSpPr>
          <p:cNvPr id="97" name="Google Shape;97;p2"/>
          <p:cNvSpPr txBox="1"/>
          <p:nvPr>
            <p:ph idx="1" type="body"/>
          </p:nvPr>
        </p:nvSpPr>
        <p:spPr>
          <a:xfrm>
            <a:off x="457200" y="1328350"/>
            <a:ext cx="8229600" cy="4377900"/>
          </a:xfrm>
          <a:prstGeom prst="rect">
            <a:avLst/>
          </a:prstGeom>
          <a:noFill/>
          <a:ln>
            <a:noFill/>
          </a:ln>
        </p:spPr>
        <p:txBody>
          <a:bodyPr anchorCtr="0" anchor="t" bIns="45700" lIns="91425" spcFirstLastPara="1" rIns="91425" wrap="square" tIns="45700">
            <a:noAutofit/>
          </a:bodyPr>
          <a:lstStyle/>
          <a:p>
            <a:pPr indent="0" lvl="0" marL="0" rtl="0" algn="l">
              <a:lnSpc>
                <a:spcPct val="115000"/>
              </a:lnSpc>
              <a:spcBef>
                <a:spcPts val="0"/>
              </a:spcBef>
              <a:spcAft>
                <a:spcPts val="0"/>
              </a:spcAft>
              <a:buNone/>
            </a:pPr>
            <a:r>
              <a:rPr lang="en-US" sz="1700">
                <a:solidFill>
                  <a:srgbClr val="92CCDC"/>
                </a:solidFill>
              </a:rPr>
              <a:t>Prolonged time spent on social media has been associated with increased risks of mental health difficulties, including depression, inattention, conduct problems, loneliness and other risky behaviors, and fear of missing out (Barry et al., 2017; Brunborg &amp; Andreas, 2019; Oberst et al., 2017; Odgers &amp; Jensen, 2020; Vannucci et al.,2020; Zenone &amp; Barbic, 2021). However, social media has also been identified as a resource for mental health support, as well as cultural activism (Naslund et al., 2020; Power et al., 2020; Divon &amp; Ebbrecht-Hartmann, 2022). A growing number of licensed therapists and mental health professionals identified as mental health influencers (MHI) share content focusing on psychoeducation and anecdotes from their professional and lived experiences (Triplett et al., 2022) on TikTok. Our project explores the mental health discourse on TikTok in three languages - English, Portuguese, and Arabic by MHIs to examine linguistic and visual differences in how mental health-related topics are presented by expert and regular influencers. The multimodal comparative analysis examines how these accounts use video, text, images, and sound to discuss mental health-related information in three languages (Arabic, English, and Portuguese) that resonate with their audience. </a:t>
            </a:r>
            <a:endParaRPr sz="1500">
              <a:solidFill>
                <a:srgbClr val="92CCDC"/>
              </a:solidFill>
            </a:endParaRPr>
          </a:p>
          <a:p>
            <a:pPr indent="0" lvl="0" marL="457200" rtl="0" algn="l">
              <a:lnSpc>
                <a:spcPct val="115000"/>
              </a:lnSpc>
              <a:spcBef>
                <a:spcPts val="0"/>
              </a:spcBef>
              <a:spcAft>
                <a:spcPts val="0"/>
              </a:spcAft>
              <a:buNone/>
            </a:pPr>
            <a:r>
              <a:t/>
            </a:r>
            <a:endParaRPr sz="1200">
              <a:solidFill>
                <a:srgbClr val="92CCDC"/>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1" name="Shape 101"/>
        <p:cNvGrpSpPr/>
        <p:nvPr/>
      </p:nvGrpSpPr>
      <p:grpSpPr>
        <a:xfrm>
          <a:off x="0" y="0"/>
          <a:ext cx="0" cy="0"/>
          <a:chOff x="0" y="0"/>
          <a:chExt cx="0" cy="0"/>
        </a:xfrm>
      </p:grpSpPr>
      <p:sp>
        <p:nvSpPr>
          <p:cNvPr id="102" name="Google Shape;102;p3"/>
          <p:cNvSpPr txBox="1"/>
          <p:nvPr>
            <p:ph type="title"/>
          </p:nvPr>
        </p:nvSpPr>
        <p:spPr>
          <a:xfrm>
            <a:off x="457200" y="185338"/>
            <a:ext cx="8229600" cy="1143000"/>
          </a:xfrm>
          <a:prstGeom prst="rect">
            <a:avLst/>
          </a:prstGeom>
          <a:noFill/>
          <a:ln>
            <a:noFill/>
          </a:ln>
        </p:spPr>
        <p:txBody>
          <a:bodyPr anchorCtr="0" anchor="ctr" bIns="45700" lIns="91425" spcFirstLastPara="1" rIns="91425" wrap="square" tIns="45700">
            <a:noAutofit/>
          </a:bodyPr>
          <a:lstStyle/>
          <a:p>
            <a:pPr indent="0" lvl="0" marL="0" marR="152400" rtl="0" algn="ctr">
              <a:lnSpc>
                <a:spcPct val="129500"/>
              </a:lnSpc>
              <a:spcBef>
                <a:spcPts val="0"/>
              </a:spcBef>
              <a:spcAft>
                <a:spcPts val="300"/>
              </a:spcAft>
              <a:buClr>
                <a:schemeClr val="dk1"/>
              </a:buClr>
              <a:buSzPts val="1100"/>
              <a:buFont typeface="Arial"/>
              <a:buNone/>
            </a:pPr>
            <a:r>
              <a:rPr b="1" lang="en-US" sz="2500">
                <a:solidFill>
                  <a:srgbClr val="92CCDC"/>
                </a:solidFill>
              </a:rPr>
              <a:t>Multimodal Analysis of Mental Health Rhetoric on TikTok</a:t>
            </a:r>
            <a:endParaRPr/>
          </a:p>
        </p:txBody>
      </p:sp>
      <p:sp>
        <p:nvSpPr>
          <p:cNvPr id="103" name="Google Shape;103;p3"/>
          <p:cNvSpPr txBox="1"/>
          <p:nvPr>
            <p:ph idx="1" type="body"/>
          </p:nvPr>
        </p:nvSpPr>
        <p:spPr>
          <a:xfrm>
            <a:off x="457200" y="1600201"/>
            <a:ext cx="8229600" cy="3962400"/>
          </a:xfrm>
          <a:prstGeom prst="rect">
            <a:avLst/>
          </a:prstGeom>
          <a:noFill/>
          <a:ln>
            <a:noFill/>
          </a:ln>
        </p:spPr>
        <p:txBody>
          <a:bodyPr anchorCtr="0" anchor="t" bIns="45700" lIns="91425" spcFirstLastPara="1" rIns="91425" wrap="square" tIns="45700">
            <a:noAutofit/>
          </a:bodyPr>
          <a:lstStyle/>
          <a:p>
            <a:pPr indent="0" lvl="0" marL="0" rtl="0" algn="l">
              <a:lnSpc>
                <a:spcPct val="115000"/>
              </a:lnSpc>
              <a:spcBef>
                <a:spcPts val="0"/>
              </a:spcBef>
              <a:spcAft>
                <a:spcPts val="0"/>
              </a:spcAft>
              <a:buNone/>
            </a:pPr>
            <a:r>
              <a:rPr lang="en-US" sz="2500">
                <a:solidFill>
                  <a:srgbClr val="92CCDC"/>
                </a:solidFill>
              </a:rPr>
              <a:t>There are three main objectives of this study:</a:t>
            </a:r>
            <a:endParaRPr sz="2500">
              <a:solidFill>
                <a:srgbClr val="92CCDC"/>
              </a:solidFill>
            </a:endParaRPr>
          </a:p>
          <a:p>
            <a:pPr indent="-393700" lvl="1" marL="914400" rtl="0" algn="l">
              <a:spcBef>
                <a:spcPts val="0"/>
              </a:spcBef>
              <a:spcAft>
                <a:spcPts val="0"/>
              </a:spcAft>
              <a:buClr>
                <a:srgbClr val="92CCDC"/>
              </a:buClr>
              <a:buSzPts val="2600"/>
              <a:buFont typeface="Calibri"/>
              <a:buAutoNum type="alphaLcPeriod"/>
            </a:pPr>
            <a:r>
              <a:rPr lang="en-US" sz="2600">
                <a:solidFill>
                  <a:srgbClr val="92CCDC"/>
                </a:solidFill>
              </a:rPr>
              <a:t>Identify the dominant  mental health-related topics on TikTok  in the three countries.</a:t>
            </a:r>
            <a:endParaRPr sz="2600">
              <a:solidFill>
                <a:srgbClr val="92CCDC"/>
              </a:solidFill>
            </a:endParaRPr>
          </a:p>
          <a:p>
            <a:pPr indent="-393700" lvl="1" marL="914400" rtl="0" algn="l">
              <a:spcBef>
                <a:spcPts val="0"/>
              </a:spcBef>
              <a:spcAft>
                <a:spcPts val="0"/>
              </a:spcAft>
              <a:buClr>
                <a:srgbClr val="92CCDC"/>
              </a:buClr>
              <a:buSzPts val="2600"/>
              <a:buFont typeface="Calibri"/>
              <a:buAutoNum type="alphaLcPeriod"/>
            </a:pPr>
            <a:r>
              <a:rPr lang="en-US" sz="2600">
                <a:solidFill>
                  <a:srgbClr val="92CCDC"/>
                </a:solidFill>
              </a:rPr>
              <a:t>Determine if there are differences in mental health information by language or culture and whether the accounts contributed to mental health literacy. </a:t>
            </a:r>
            <a:endParaRPr sz="2600">
              <a:solidFill>
                <a:srgbClr val="92CCDC"/>
              </a:solidFill>
            </a:endParaRPr>
          </a:p>
          <a:p>
            <a:pPr indent="-393700" lvl="1" marL="914400" rtl="0" algn="l">
              <a:spcBef>
                <a:spcPts val="0"/>
              </a:spcBef>
              <a:spcAft>
                <a:spcPts val="0"/>
              </a:spcAft>
              <a:buClr>
                <a:srgbClr val="92CCDC"/>
              </a:buClr>
              <a:buSzPts val="2600"/>
              <a:buFont typeface="Calibri"/>
              <a:buAutoNum type="alphaLcPeriod"/>
            </a:pPr>
            <a:r>
              <a:rPr lang="en-US" sz="2600">
                <a:solidFill>
                  <a:srgbClr val="92CCDC"/>
                </a:solidFill>
              </a:rPr>
              <a:t>Test the efficacy of using computational tools to conduct multi-modal analysis on TikTok.</a:t>
            </a:r>
            <a:endParaRPr sz="3700"/>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7" name="Shape 107"/>
        <p:cNvGrpSpPr/>
        <p:nvPr/>
      </p:nvGrpSpPr>
      <p:grpSpPr>
        <a:xfrm>
          <a:off x="0" y="0"/>
          <a:ext cx="0" cy="0"/>
          <a:chOff x="0" y="0"/>
          <a:chExt cx="0" cy="0"/>
        </a:xfrm>
      </p:grpSpPr>
      <p:sp>
        <p:nvSpPr>
          <p:cNvPr id="108" name="Google Shape;108;p4"/>
          <p:cNvSpPr txBox="1"/>
          <p:nvPr>
            <p:ph type="title"/>
          </p:nvPr>
        </p:nvSpPr>
        <p:spPr>
          <a:xfrm>
            <a:off x="457200" y="185338"/>
            <a:ext cx="8229600" cy="1143000"/>
          </a:xfrm>
          <a:prstGeom prst="rect">
            <a:avLst/>
          </a:prstGeom>
          <a:noFill/>
          <a:ln>
            <a:noFill/>
          </a:ln>
        </p:spPr>
        <p:txBody>
          <a:bodyPr anchorCtr="0" anchor="ctr" bIns="45700" lIns="91425" spcFirstLastPara="1" rIns="91425" wrap="square" tIns="45700">
            <a:noAutofit/>
          </a:bodyPr>
          <a:lstStyle/>
          <a:p>
            <a:pPr indent="0" lvl="0" marL="0" marR="152400" rtl="0" algn="ctr">
              <a:lnSpc>
                <a:spcPct val="129500"/>
              </a:lnSpc>
              <a:spcBef>
                <a:spcPts val="0"/>
              </a:spcBef>
              <a:spcAft>
                <a:spcPts val="300"/>
              </a:spcAft>
              <a:buClr>
                <a:schemeClr val="dk1"/>
              </a:buClr>
              <a:buSzPts val="1100"/>
              <a:buFont typeface="Arial"/>
              <a:buNone/>
            </a:pPr>
            <a:r>
              <a:rPr b="1" lang="en-US" sz="2500">
                <a:solidFill>
                  <a:srgbClr val="92CCDC"/>
                </a:solidFill>
              </a:rPr>
              <a:t>Multimodal Analysis of Mental Health Rhetoric on TikTok</a:t>
            </a:r>
            <a:endParaRPr/>
          </a:p>
        </p:txBody>
      </p:sp>
      <p:sp>
        <p:nvSpPr>
          <p:cNvPr id="109" name="Google Shape;109;p4"/>
          <p:cNvSpPr txBox="1"/>
          <p:nvPr>
            <p:ph idx="1" type="body"/>
          </p:nvPr>
        </p:nvSpPr>
        <p:spPr>
          <a:xfrm>
            <a:off x="457200" y="1600201"/>
            <a:ext cx="8229600" cy="3962400"/>
          </a:xfrm>
          <a:prstGeom prst="rect">
            <a:avLst/>
          </a:prstGeom>
          <a:noFill/>
          <a:ln>
            <a:noFill/>
          </a:ln>
        </p:spPr>
        <p:txBody>
          <a:bodyPr anchorCtr="0" anchor="t" bIns="45700" lIns="91425" spcFirstLastPara="1" rIns="91425" wrap="square" tIns="45700">
            <a:noAutofit/>
          </a:bodyPr>
          <a:lstStyle/>
          <a:p>
            <a:pPr indent="-387350" lvl="0" marL="457200" rtl="0" algn="l">
              <a:lnSpc>
                <a:spcPct val="115000"/>
              </a:lnSpc>
              <a:spcBef>
                <a:spcPts val="0"/>
              </a:spcBef>
              <a:spcAft>
                <a:spcPts val="0"/>
              </a:spcAft>
              <a:buClr>
                <a:srgbClr val="92CCDC"/>
              </a:buClr>
              <a:buSzPts val="2500"/>
              <a:buAutoNum type="arabicPeriod"/>
            </a:pPr>
            <a:r>
              <a:rPr lang="en-US" sz="2500">
                <a:solidFill>
                  <a:srgbClr val="92CCDC"/>
                </a:solidFill>
              </a:rPr>
              <a:t>Milestone#1: determine project scope, HPC access, launch presentation, and set up project on github. </a:t>
            </a:r>
            <a:r>
              <a:rPr i="1" lang="en-US" sz="2500">
                <a:solidFill>
                  <a:srgbClr val="92CCDC"/>
                </a:solidFill>
              </a:rPr>
              <a:t>(January - February)</a:t>
            </a:r>
            <a:endParaRPr i="1" sz="2500">
              <a:solidFill>
                <a:srgbClr val="92CCDC"/>
              </a:solidFill>
            </a:endParaRPr>
          </a:p>
          <a:p>
            <a:pPr indent="-387350" lvl="0" marL="457200" rtl="0" algn="l">
              <a:lnSpc>
                <a:spcPct val="115000"/>
              </a:lnSpc>
              <a:spcBef>
                <a:spcPts val="0"/>
              </a:spcBef>
              <a:spcAft>
                <a:spcPts val="0"/>
              </a:spcAft>
              <a:buClr>
                <a:srgbClr val="92CCDC"/>
              </a:buClr>
              <a:buSzPts val="2500"/>
              <a:buAutoNum type="arabicPeriod"/>
            </a:pPr>
            <a:r>
              <a:rPr lang="en-US" sz="2500">
                <a:solidFill>
                  <a:srgbClr val="92CCDC"/>
                </a:solidFill>
              </a:rPr>
              <a:t>Milestone#2: organize data set, and finalize relational database schema. </a:t>
            </a:r>
            <a:r>
              <a:rPr i="1" lang="en-US" sz="2500">
                <a:solidFill>
                  <a:srgbClr val="92CCDC"/>
                </a:solidFill>
              </a:rPr>
              <a:t>(February) </a:t>
            </a:r>
            <a:endParaRPr i="1" sz="2500">
              <a:solidFill>
                <a:srgbClr val="92CCDC"/>
              </a:solidFill>
            </a:endParaRPr>
          </a:p>
          <a:p>
            <a:pPr indent="-387350" lvl="0" marL="457200" rtl="0" algn="l">
              <a:lnSpc>
                <a:spcPct val="115000"/>
              </a:lnSpc>
              <a:spcBef>
                <a:spcPts val="0"/>
              </a:spcBef>
              <a:spcAft>
                <a:spcPts val="0"/>
              </a:spcAft>
              <a:buClr>
                <a:srgbClr val="92CCDC"/>
              </a:buClr>
              <a:buSzPts val="2500"/>
              <a:buAutoNum type="arabicPeriod"/>
            </a:pPr>
            <a:r>
              <a:rPr lang="en-US" sz="2500">
                <a:solidFill>
                  <a:srgbClr val="92CCDC"/>
                </a:solidFill>
              </a:rPr>
              <a:t>Milestone#3: complete data analysis </a:t>
            </a:r>
            <a:r>
              <a:rPr i="1" lang="en-US" sz="2500">
                <a:solidFill>
                  <a:srgbClr val="92CCDC"/>
                </a:solidFill>
              </a:rPr>
              <a:t>(March  - April)</a:t>
            </a:r>
            <a:endParaRPr i="1" sz="2500">
              <a:solidFill>
                <a:srgbClr val="92CCDC"/>
              </a:solidFill>
            </a:endParaRPr>
          </a:p>
          <a:p>
            <a:pPr indent="-387350" lvl="0" marL="457200" rtl="0" algn="l">
              <a:lnSpc>
                <a:spcPct val="115000"/>
              </a:lnSpc>
              <a:spcBef>
                <a:spcPts val="0"/>
              </a:spcBef>
              <a:spcAft>
                <a:spcPts val="0"/>
              </a:spcAft>
              <a:buClr>
                <a:srgbClr val="92CCDC"/>
              </a:buClr>
              <a:buSzPts val="2500"/>
              <a:buAutoNum type="arabicPeriod"/>
            </a:pPr>
            <a:r>
              <a:rPr lang="en-US" sz="2500">
                <a:solidFill>
                  <a:srgbClr val="92CCDC"/>
                </a:solidFill>
              </a:rPr>
              <a:t>Milestone#4: wrap up project, update project git and documentation, wrap presentation. </a:t>
            </a:r>
            <a:r>
              <a:rPr i="1" lang="en-US" sz="2500">
                <a:solidFill>
                  <a:srgbClr val="92CCDC"/>
                </a:solidFill>
              </a:rPr>
              <a:t>(May - June)</a:t>
            </a:r>
            <a:endParaRPr i="1" sz="2500">
              <a:solidFill>
                <a:srgbClr val="92CCDC"/>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3" name="Shape 113"/>
        <p:cNvGrpSpPr/>
        <p:nvPr/>
      </p:nvGrpSpPr>
      <p:grpSpPr>
        <a:xfrm>
          <a:off x="0" y="0"/>
          <a:ext cx="0" cy="0"/>
          <a:chOff x="0" y="0"/>
          <a:chExt cx="0" cy="0"/>
        </a:xfrm>
      </p:grpSpPr>
      <p:sp>
        <p:nvSpPr>
          <p:cNvPr id="114" name="Google Shape;114;p5"/>
          <p:cNvSpPr txBox="1"/>
          <p:nvPr>
            <p:ph type="title"/>
          </p:nvPr>
        </p:nvSpPr>
        <p:spPr>
          <a:xfrm>
            <a:off x="457200" y="185338"/>
            <a:ext cx="8229600" cy="1143000"/>
          </a:xfrm>
          <a:prstGeom prst="rect">
            <a:avLst/>
          </a:prstGeom>
          <a:noFill/>
          <a:ln>
            <a:noFill/>
          </a:ln>
        </p:spPr>
        <p:txBody>
          <a:bodyPr anchorCtr="0" anchor="ctr" bIns="45700" lIns="91425" spcFirstLastPara="1" rIns="91425" wrap="square" tIns="45700">
            <a:noAutofit/>
          </a:bodyPr>
          <a:lstStyle/>
          <a:p>
            <a:pPr indent="0" lvl="0" marL="0" marR="152400" rtl="0" algn="ctr">
              <a:lnSpc>
                <a:spcPct val="129500"/>
              </a:lnSpc>
              <a:spcBef>
                <a:spcPts val="0"/>
              </a:spcBef>
              <a:spcAft>
                <a:spcPts val="300"/>
              </a:spcAft>
              <a:buClr>
                <a:schemeClr val="dk1"/>
              </a:buClr>
              <a:buSzPts val="1100"/>
              <a:buFont typeface="Arial"/>
              <a:buNone/>
            </a:pPr>
            <a:r>
              <a:rPr b="1" lang="en-US" sz="2500">
                <a:solidFill>
                  <a:srgbClr val="92CCDC"/>
                </a:solidFill>
              </a:rPr>
              <a:t>Multimodal Analysis of Mental Health Rhetoric on TikTok</a:t>
            </a:r>
            <a:endParaRPr/>
          </a:p>
        </p:txBody>
      </p:sp>
      <p:sp>
        <p:nvSpPr>
          <p:cNvPr id="115" name="Google Shape;115;p5"/>
          <p:cNvSpPr txBox="1"/>
          <p:nvPr>
            <p:ph idx="1" type="body"/>
          </p:nvPr>
        </p:nvSpPr>
        <p:spPr>
          <a:xfrm>
            <a:off x="457200" y="1600201"/>
            <a:ext cx="8229600" cy="3962400"/>
          </a:xfrm>
          <a:prstGeom prst="rect">
            <a:avLst/>
          </a:prstGeom>
          <a:noFill/>
          <a:ln>
            <a:noFill/>
          </a:ln>
        </p:spPr>
        <p:txBody>
          <a:bodyPr anchorCtr="0" anchor="t" bIns="45700" lIns="91425" spcFirstLastPara="1" rIns="91425" wrap="square" tIns="45700">
            <a:noAutofit/>
          </a:bodyPr>
          <a:lstStyle/>
          <a:p>
            <a:pPr indent="-311150" lvl="0" marL="342900" rtl="0" algn="l">
              <a:lnSpc>
                <a:spcPct val="100000"/>
              </a:lnSpc>
              <a:spcBef>
                <a:spcPts val="0"/>
              </a:spcBef>
              <a:spcAft>
                <a:spcPts val="0"/>
              </a:spcAft>
              <a:buClr>
                <a:srgbClr val="93CDDD"/>
              </a:buClr>
              <a:buSzPts val="3900"/>
              <a:buChar char="•"/>
            </a:pPr>
            <a:r>
              <a:rPr lang="en-US" sz="3900"/>
              <a:t> </a:t>
            </a:r>
            <a:r>
              <a:rPr lang="en-US" sz="3700"/>
              <a:t>What I hope to learn</a:t>
            </a:r>
            <a:endParaRPr sz="2500"/>
          </a:p>
          <a:p>
            <a:pPr indent="-241300" lvl="1" marL="742950" rtl="0" algn="l">
              <a:lnSpc>
                <a:spcPct val="100000"/>
              </a:lnSpc>
              <a:spcBef>
                <a:spcPts val="800"/>
              </a:spcBef>
              <a:spcAft>
                <a:spcPts val="0"/>
              </a:spcAft>
              <a:buClr>
                <a:srgbClr val="93CDDD"/>
              </a:buClr>
              <a:buSzPts val="3300"/>
              <a:buChar char="–"/>
            </a:pPr>
            <a:r>
              <a:rPr lang="en-US" sz="3300"/>
              <a:t>Audio, image and video interaction with Python</a:t>
            </a:r>
            <a:endParaRPr sz="2100"/>
          </a:p>
          <a:p>
            <a:pPr indent="-241300" lvl="1" marL="742950" rtl="0" algn="l">
              <a:lnSpc>
                <a:spcPct val="100000"/>
              </a:lnSpc>
              <a:spcBef>
                <a:spcPts val="800"/>
              </a:spcBef>
              <a:spcAft>
                <a:spcPts val="0"/>
              </a:spcAft>
              <a:buClr>
                <a:srgbClr val="93CDDD"/>
              </a:buClr>
              <a:buSzPts val="3300"/>
              <a:buChar char="–"/>
            </a:pPr>
            <a:r>
              <a:rPr lang="en-US" sz="3300"/>
              <a:t>Web scraping and front-end web design elements</a:t>
            </a:r>
            <a:endParaRPr sz="2100"/>
          </a:p>
          <a:p>
            <a:pPr indent="-241300" lvl="1" marL="742950" rtl="0" algn="l">
              <a:lnSpc>
                <a:spcPct val="100000"/>
              </a:lnSpc>
              <a:spcBef>
                <a:spcPts val="800"/>
              </a:spcBef>
              <a:spcAft>
                <a:spcPts val="0"/>
              </a:spcAft>
              <a:buClr>
                <a:srgbClr val="93CDDD"/>
              </a:buClr>
              <a:buSzPts val="3300"/>
              <a:buChar char="–"/>
            </a:pPr>
            <a:r>
              <a:rPr lang="en-US" sz="3300"/>
              <a:t>Hands-on experience of a data science-oriented profession</a:t>
            </a:r>
            <a:endParaRPr sz="2100"/>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9" name="Shape 119"/>
        <p:cNvGrpSpPr/>
        <p:nvPr/>
      </p:nvGrpSpPr>
      <p:grpSpPr>
        <a:xfrm>
          <a:off x="0" y="0"/>
          <a:ext cx="0" cy="0"/>
          <a:chOff x="0" y="0"/>
          <a:chExt cx="0" cy="0"/>
        </a:xfrm>
      </p:grpSpPr>
      <p:sp>
        <p:nvSpPr>
          <p:cNvPr id="120" name="Google Shape;120;g2b95aa0d027_0_6"/>
          <p:cNvSpPr txBox="1"/>
          <p:nvPr>
            <p:ph type="title"/>
          </p:nvPr>
        </p:nvSpPr>
        <p:spPr>
          <a:xfrm>
            <a:off x="457200" y="185338"/>
            <a:ext cx="8229600" cy="1143000"/>
          </a:xfrm>
          <a:prstGeom prst="rect">
            <a:avLst/>
          </a:prstGeom>
          <a:noFill/>
          <a:ln>
            <a:noFill/>
          </a:ln>
        </p:spPr>
        <p:txBody>
          <a:bodyPr anchorCtr="0" anchor="ctr" bIns="45700" lIns="91425" spcFirstLastPara="1" rIns="91425" wrap="square" tIns="45700">
            <a:noAutofit/>
          </a:bodyPr>
          <a:lstStyle/>
          <a:p>
            <a:pPr indent="0" lvl="0" marL="0" marR="152400" rtl="0" algn="ctr">
              <a:lnSpc>
                <a:spcPct val="129500"/>
              </a:lnSpc>
              <a:spcBef>
                <a:spcPts val="0"/>
              </a:spcBef>
              <a:spcAft>
                <a:spcPts val="300"/>
              </a:spcAft>
              <a:buClr>
                <a:schemeClr val="dk1"/>
              </a:buClr>
              <a:buSzPts val="1100"/>
              <a:buFont typeface="Arial"/>
              <a:buNone/>
            </a:pPr>
            <a:r>
              <a:rPr b="1" lang="en-US" sz="2500">
                <a:solidFill>
                  <a:srgbClr val="92CCDC"/>
                </a:solidFill>
              </a:rPr>
              <a:t>Multimodal Analysis of Mental Health Rhetoric on TikTok</a:t>
            </a:r>
            <a:endParaRPr/>
          </a:p>
        </p:txBody>
      </p:sp>
      <p:sp>
        <p:nvSpPr>
          <p:cNvPr id="121" name="Google Shape;121;g2b95aa0d027_0_6"/>
          <p:cNvSpPr txBox="1"/>
          <p:nvPr>
            <p:ph idx="1" type="body"/>
          </p:nvPr>
        </p:nvSpPr>
        <p:spPr>
          <a:xfrm>
            <a:off x="457200" y="1600201"/>
            <a:ext cx="8229600" cy="3962400"/>
          </a:xfrm>
          <a:prstGeom prst="rect">
            <a:avLst/>
          </a:prstGeom>
          <a:noFill/>
          <a:ln>
            <a:noFill/>
          </a:ln>
        </p:spPr>
        <p:txBody>
          <a:bodyPr anchorCtr="0" anchor="t" bIns="45700" lIns="91425" spcFirstLastPara="1" rIns="91425" wrap="square" tIns="45700">
            <a:noAutofit/>
          </a:bodyPr>
          <a:lstStyle/>
          <a:p>
            <a:pPr indent="-317500" lvl="0" marL="342900" rtl="0" algn="l">
              <a:lnSpc>
                <a:spcPct val="100000"/>
              </a:lnSpc>
              <a:spcBef>
                <a:spcPts val="0"/>
              </a:spcBef>
              <a:spcAft>
                <a:spcPts val="0"/>
              </a:spcAft>
              <a:buClr>
                <a:srgbClr val="93CDDD"/>
              </a:buClr>
              <a:buSzPts val="4000"/>
              <a:buChar char="•"/>
            </a:pPr>
            <a:r>
              <a:rPr lang="en-US" sz="4000"/>
              <a:t>Algorithm Steps</a:t>
            </a:r>
            <a:endParaRPr sz="2800"/>
          </a:p>
          <a:p>
            <a:pPr indent="-260350" lvl="1" marL="742950" rtl="0" algn="l">
              <a:lnSpc>
                <a:spcPct val="100000"/>
              </a:lnSpc>
              <a:spcBef>
                <a:spcPts val="800"/>
              </a:spcBef>
              <a:spcAft>
                <a:spcPts val="0"/>
              </a:spcAft>
              <a:buClr>
                <a:srgbClr val="93CDDD"/>
              </a:buClr>
              <a:buSzPts val="3600"/>
              <a:buChar char="–"/>
            </a:pPr>
            <a:r>
              <a:rPr lang="en-US" sz="3600"/>
              <a:t>Input list of Tik Tok user URLs</a:t>
            </a:r>
            <a:endParaRPr sz="3600"/>
          </a:p>
          <a:p>
            <a:pPr indent="-260350" lvl="1" marL="742950" rtl="0" algn="l">
              <a:lnSpc>
                <a:spcPct val="100000"/>
              </a:lnSpc>
              <a:spcBef>
                <a:spcPts val="800"/>
              </a:spcBef>
              <a:spcAft>
                <a:spcPts val="0"/>
              </a:spcAft>
              <a:buSzPts val="3600"/>
              <a:buChar char="–"/>
            </a:pPr>
            <a:r>
              <a:rPr lang="en-US" sz="3600"/>
              <a:t>Scrape video links from user pages</a:t>
            </a:r>
            <a:endParaRPr sz="3600"/>
          </a:p>
          <a:p>
            <a:pPr indent="-260350" lvl="1" marL="742950" rtl="0" algn="l">
              <a:lnSpc>
                <a:spcPct val="100000"/>
              </a:lnSpc>
              <a:spcBef>
                <a:spcPts val="800"/>
              </a:spcBef>
              <a:spcAft>
                <a:spcPts val="0"/>
              </a:spcAft>
              <a:buClr>
                <a:srgbClr val="93CDDD"/>
              </a:buClr>
              <a:buSzPts val="3600"/>
              <a:buChar char="–"/>
            </a:pPr>
            <a:r>
              <a:rPr lang="en-US" sz="3600"/>
              <a:t>Download videos (stored on Unity)</a:t>
            </a:r>
            <a:endParaRPr sz="2400"/>
          </a:p>
          <a:p>
            <a:pPr indent="-260350" lvl="1" marL="742950" rtl="0" algn="l">
              <a:lnSpc>
                <a:spcPct val="100000"/>
              </a:lnSpc>
              <a:spcBef>
                <a:spcPts val="800"/>
              </a:spcBef>
              <a:spcAft>
                <a:spcPts val="0"/>
              </a:spcAft>
              <a:buClr>
                <a:srgbClr val="93CDDD"/>
              </a:buClr>
              <a:buSzPts val="3600"/>
              <a:buChar char="–"/>
            </a:pPr>
            <a:r>
              <a:rPr lang="en-US" sz="3600"/>
              <a:t>Process audio and video data</a:t>
            </a:r>
            <a:endParaRPr sz="2400"/>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5" name="Shape 125"/>
        <p:cNvGrpSpPr/>
        <p:nvPr/>
      </p:nvGrpSpPr>
      <p:grpSpPr>
        <a:xfrm>
          <a:off x="0" y="0"/>
          <a:ext cx="0" cy="0"/>
          <a:chOff x="0" y="0"/>
          <a:chExt cx="0" cy="0"/>
        </a:xfrm>
      </p:grpSpPr>
      <p:sp>
        <p:nvSpPr>
          <p:cNvPr id="126" name="Google Shape;126;g2b9bb627901_0_0"/>
          <p:cNvSpPr txBox="1"/>
          <p:nvPr>
            <p:ph type="title"/>
          </p:nvPr>
        </p:nvSpPr>
        <p:spPr>
          <a:xfrm>
            <a:off x="457200" y="185338"/>
            <a:ext cx="8229600" cy="1143000"/>
          </a:xfrm>
          <a:prstGeom prst="rect">
            <a:avLst/>
          </a:prstGeom>
          <a:noFill/>
          <a:ln>
            <a:noFill/>
          </a:ln>
        </p:spPr>
        <p:txBody>
          <a:bodyPr anchorCtr="0" anchor="ctr" bIns="45700" lIns="91425" spcFirstLastPara="1" rIns="91425" wrap="square" tIns="45700">
            <a:noAutofit/>
          </a:bodyPr>
          <a:lstStyle/>
          <a:p>
            <a:pPr indent="0" lvl="0" marL="0" marR="152400" rtl="0" algn="ctr">
              <a:lnSpc>
                <a:spcPct val="129500"/>
              </a:lnSpc>
              <a:spcBef>
                <a:spcPts val="0"/>
              </a:spcBef>
              <a:spcAft>
                <a:spcPts val="300"/>
              </a:spcAft>
              <a:buClr>
                <a:schemeClr val="dk1"/>
              </a:buClr>
              <a:buSzPts val="1100"/>
              <a:buFont typeface="Arial"/>
              <a:buNone/>
            </a:pPr>
            <a:r>
              <a:rPr b="1" lang="en-US" sz="2500">
                <a:solidFill>
                  <a:srgbClr val="92CCDC"/>
                </a:solidFill>
              </a:rPr>
              <a:t>Multimodal Analysis of Mental Health Rhetoric on TikTok</a:t>
            </a:r>
            <a:endParaRPr/>
          </a:p>
        </p:txBody>
      </p:sp>
      <p:sp>
        <p:nvSpPr>
          <p:cNvPr id="127" name="Google Shape;127;g2b9bb627901_0_0"/>
          <p:cNvSpPr txBox="1"/>
          <p:nvPr>
            <p:ph idx="1" type="body"/>
          </p:nvPr>
        </p:nvSpPr>
        <p:spPr>
          <a:xfrm>
            <a:off x="457200" y="1600201"/>
            <a:ext cx="8229600" cy="3962400"/>
          </a:xfrm>
          <a:prstGeom prst="rect">
            <a:avLst/>
          </a:prstGeom>
          <a:noFill/>
          <a:ln>
            <a:noFill/>
          </a:ln>
        </p:spPr>
        <p:txBody>
          <a:bodyPr anchorCtr="0" anchor="t" bIns="45700" lIns="91425" spcFirstLastPara="1" rIns="91425" wrap="square" tIns="45700">
            <a:noAutofit/>
          </a:bodyPr>
          <a:lstStyle/>
          <a:p>
            <a:pPr indent="-273050" lvl="0" marL="342900" rtl="0" algn="l">
              <a:lnSpc>
                <a:spcPct val="100000"/>
              </a:lnSpc>
              <a:spcBef>
                <a:spcPts val="0"/>
              </a:spcBef>
              <a:spcAft>
                <a:spcPts val="0"/>
              </a:spcAft>
              <a:buClr>
                <a:srgbClr val="93CDDD"/>
              </a:buClr>
              <a:buSzPts val="3300"/>
              <a:buChar char="•"/>
            </a:pPr>
            <a:r>
              <a:rPr lang="en-US" sz="3300"/>
              <a:t>Video data we’ve been able to collect so far:</a:t>
            </a:r>
            <a:endParaRPr sz="2100"/>
          </a:p>
          <a:p>
            <a:pPr indent="-215900" lvl="1" marL="742950" rtl="0" algn="l">
              <a:lnSpc>
                <a:spcPct val="100000"/>
              </a:lnSpc>
              <a:spcBef>
                <a:spcPts val="800"/>
              </a:spcBef>
              <a:spcAft>
                <a:spcPts val="0"/>
              </a:spcAft>
              <a:buClr>
                <a:srgbClr val="93CDDD"/>
              </a:buClr>
              <a:buSzPts val="2900"/>
              <a:buChar char="–"/>
            </a:pPr>
            <a:r>
              <a:rPr lang="en-US" sz="2900"/>
              <a:t>Audio transcript (original and translated)</a:t>
            </a:r>
            <a:endParaRPr sz="2900"/>
          </a:p>
          <a:p>
            <a:pPr indent="-215900" lvl="1" marL="742950" rtl="0" algn="l">
              <a:lnSpc>
                <a:spcPct val="100000"/>
              </a:lnSpc>
              <a:spcBef>
                <a:spcPts val="800"/>
              </a:spcBef>
              <a:spcAft>
                <a:spcPts val="0"/>
              </a:spcAft>
              <a:buSzPts val="2900"/>
              <a:buChar char="–"/>
            </a:pPr>
            <a:r>
              <a:rPr lang="en-US" sz="2900"/>
              <a:t>Subtitle transcript (original and translated)</a:t>
            </a:r>
            <a:endParaRPr sz="2900"/>
          </a:p>
          <a:p>
            <a:pPr indent="-215900" lvl="1" marL="742950" rtl="0" algn="l">
              <a:lnSpc>
                <a:spcPct val="100000"/>
              </a:lnSpc>
              <a:spcBef>
                <a:spcPts val="800"/>
              </a:spcBef>
              <a:spcAft>
                <a:spcPts val="0"/>
              </a:spcAft>
              <a:buClr>
                <a:srgbClr val="93CDDD"/>
              </a:buClr>
              <a:buSzPts val="2900"/>
              <a:buChar char="–"/>
            </a:pPr>
            <a:r>
              <a:rPr lang="en-US" sz="2900"/>
              <a:t>Facial presence</a:t>
            </a:r>
            <a:endParaRPr sz="1700"/>
          </a:p>
          <a:p>
            <a:pPr indent="-215900" lvl="1" marL="742950" rtl="0" algn="l">
              <a:lnSpc>
                <a:spcPct val="100000"/>
              </a:lnSpc>
              <a:spcBef>
                <a:spcPts val="800"/>
              </a:spcBef>
              <a:spcAft>
                <a:spcPts val="0"/>
              </a:spcAft>
              <a:buClr>
                <a:srgbClr val="93CDDD"/>
              </a:buClr>
              <a:buSzPts val="2900"/>
              <a:buChar char="–"/>
            </a:pPr>
            <a:r>
              <a:rPr lang="en-US" sz="2900"/>
              <a:t>Dominant color</a:t>
            </a:r>
            <a:endParaRPr sz="2900"/>
          </a:p>
          <a:p>
            <a:pPr indent="-215900" lvl="1" marL="742950" rtl="0" algn="l">
              <a:lnSpc>
                <a:spcPct val="100000"/>
              </a:lnSpc>
              <a:spcBef>
                <a:spcPts val="800"/>
              </a:spcBef>
              <a:spcAft>
                <a:spcPts val="0"/>
              </a:spcAft>
              <a:buSzPts val="2900"/>
              <a:buChar char="–"/>
            </a:pPr>
            <a:r>
              <a:rPr lang="en-US" sz="2900"/>
              <a:t>Average brightness</a:t>
            </a:r>
            <a:endParaRPr sz="2900"/>
          </a:p>
          <a:p>
            <a:pPr indent="-215900" lvl="1" marL="742950" rtl="0" algn="l">
              <a:lnSpc>
                <a:spcPct val="100000"/>
              </a:lnSpc>
              <a:spcBef>
                <a:spcPts val="800"/>
              </a:spcBef>
              <a:spcAft>
                <a:spcPts val="0"/>
              </a:spcAft>
              <a:buSzPts val="2900"/>
              <a:buChar char="–"/>
            </a:pPr>
            <a:r>
              <a:rPr lang="en-US" sz="2900"/>
              <a:t>Duration</a:t>
            </a:r>
            <a:endParaRPr sz="2900"/>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1" name="Shape 131"/>
        <p:cNvGrpSpPr/>
        <p:nvPr/>
      </p:nvGrpSpPr>
      <p:grpSpPr>
        <a:xfrm>
          <a:off x="0" y="0"/>
          <a:ext cx="0" cy="0"/>
          <a:chOff x="0" y="0"/>
          <a:chExt cx="0" cy="0"/>
        </a:xfrm>
      </p:grpSpPr>
      <p:sp>
        <p:nvSpPr>
          <p:cNvPr id="132" name="Google Shape;132;g2b95aa0d027_0_0"/>
          <p:cNvSpPr txBox="1"/>
          <p:nvPr>
            <p:ph type="title"/>
          </p:nvPr>
        </p:nvSpPr>
        <p:spPr>
          <a:xfrm>
            <a:off x="457200" y="185338"/>
            <a:ext cx="8229600" cy="1143000"/>
          </a:xfrm>
          <a:prstGeom prst="rect">
            <a:avLst/>
          </a:prstGeom>
          <a:noFill/>
          <a:ln>
            <a:noFill/>
          </a:ln>
        </p:spPr>
        <p:txBody>
          <a:bodyPr anchorCtr="0" anchor="ctr" bIns="45700" lIns="91425" spcFirstLastPara="1" rIns="91425" wrap="square" tIns="45700">
            <a:noAutofit/>
          </a:bodyPr>
          <a:lstStyle/>
          <a:p>
            <a:pPr indent="0" lvl="0" marL="0" marR="152400" rtl="0" algn="ctr">
              <a:lnSpc>
                <a:spcPct val="129500"/>
              </a:lnSpc>
              <a:spcBef>
                <a:spcPts val="0"/>
              </a:spcBef>
              <a:spcAft>
                <a:spcPts val="300"/>
              </a:spcAft>
              <a:buClr>
                <a:schemeClr val="dk1"/>
              </a:buClr>
              <a:buSzPts val="1100"/>
              <a:buFont typeface="Arial"/>
              <a:buNone/>
            </a:pPr>
            <a:r>
              <a:rPr b="1" lang="en-US" sz="2500">
                <a:solidFill>
                  <a:srgbClr val="92CCDC"/>
                </a:solidFill>
              </a:rPr>
              <a:t>Multimodal Analysis of Mental Health Rhetoric on TikTok</a:t>
            </a:r>
            <a:endParaRPr/>
          </a:p>
        </p:txBody>
      </p:sp>
      <p:sp>
        <p:nvSpPr>
          <p:cNvPr id="133" name="Google Shape;133;g2b95aa0d027_0_0"/>
          <p:cNvSpPr txBox="1"/>
          <p:nvPr>
            <p:ph idx="1" type="body"/>
          </p:nvPr>
        </p:nvSpPr>
        <p:spPr>
          <a:xfrm>
            <a:off x="457200" y="1216200"/>
            <a:ext cx="3191400" cy="4346400"/>
          </a:xfrm>
          <a:prstGeom prst="rect">
            <a:avLst/>
          </a:prstGeom>
          <a:noFill/>
          <a:ln>
            <a:noFill/>
          </a:ln>
        </p:spPr>
        <p:txBody>
          <a:bodyPr anchorCtr="0" anchor="ctr" bIns="45700" lIns="91425" spcFirstLastPara="1" rIns="91425" wrap="square" tIns="45700">
            <a:noAutofit/>
          </a:bodyPr>
          <a:lstStyle/>
          <a:p>
            <a:pPr indent="-342900" lvl="0" marL="342900" rtl="0" algn="l">
              <a:lnSpc>
                <a:spcPct val="100000"/>
              </a:lnSpc>
              <a:spcBef>
                <a:spcPts val="0"/>
              </a:spcBef>
              <a:spcAft>
                <a:spcPts val="0"/>
              </a:spcAft>
              <a:buClr>
                <a:srgbClr val="93CDDD"/>
              </a:buClr>
              <a:buSzPts val="4400"/>
              <a:buChar char="•"/>
            </a:pPr>
            <a:r>
              <a:rPr lang="en-US" sz="4400"/>
              <a:t>Python Libraries Used</a:t>
            </a:r>
            <a:endParaRPr/>
          </a:p>
          <a:p>
            <a:pPr indent="-139700" lvl="0" marL="342900" rtl="0" algn="l">
              <a:lnSpc>
                <a:spcPct val="100000"/>
              </a:lnSpc>
              <a:spcBef>
                <a:spcPts val="640"/>
              </a:spcBef>
              <a:spcAft>
                <a:spcPts val="0"/>
              </a:spcAft>
              <a:buClr>
                <a:srgbClr val="93CDDD"/>
              </a:buClr>
              <a:buSzPts val="3200"/>
              <a:buNone/>
            </a:pPr>
            <a:r>
              <a:t/>
            </a:r>
            <a:endParaRPr/>
          </a:p>
        </p:txBody>
      </p:sp>
      <p:pic>
        <p:nvPicPr>
          <p:cNvPr id="134" name="Google Shape;134;g2b95aa0d027_0_0"/>
          <p:cNvPicPr preferRelativeResize="0"/>
          <p:nvPr/>
        </p:nvPicPr>
        <p:blipFill>
          <a:blip r:embed="rId3">
            <a:alphaModFix/>
          </a:blip>
          <a:stretch>
            <a:fillRect/>
          </a:stretch>
        </p:blipFill>
        <p:spPr>
          <a:xfrm>
            <a:off x="4156100" y="1533975"/>
            <a:ext cx="3985676" cy="3871351"/>
          </a:xfrm>
          <a:prstGeom prst="rect">
            <a:avLst/>
          </a:prstGeom>
          <a:noFill/>
          <a:ln cap="flat" cmpd="sng" w="76200">
            <a:solidFill>
              <a:srgbClr val="94CDDE"/>
            </a:solidFill>
            <a:prstDash val="solid"/>
            <a:round/>
            <a:headEnd len="sm" w="sm" type="none"/>
            <a:tailEnd len="sm" w="sm" type="none"/>
          </a:ln>
        </p:spPr>
      </p:pic>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8" name="Shape 138"/>
        <p:cNvGrpSpPr/>
        <p:nvPr/>
      </p:nvGrpSpPr>
      <p:grpSpPr>
        <a:xfrm>
          <a:off x="0" y="0"/>
          <a:ext cx="0" cy="0"/>
          <a:chOff x="0" y="0"/>
          <a:chExt cx="0" cy="0"/>
        </a:xfrm>
      </p:grpSpPr>
      <p:sp>
        <p:nvSpPr>
          <p:cNvPr id="139" name="Google Shape;139;p6"/>
          <p:cNvSpPr txBox="1"/>
          <p:nvPr>
            <p:ph type="title"/>
          </p:nvPr>
        </p:nvSpPr>
        <p:spPr>
          <a:xfrm>
            <a:off x="457200" y="185338"/>
            <a:ext cx="8229600" cy="1143000"/>
          </a:xfrm>
          <a:prstGeom prst="rect">
            <a:avLst/>
          </a:prstGeom>
          <a:noFill/>
          <a:ln>
            <a:noFill/>
          </a:ln>
        </p:spPr>
        <p:txBody>
          <a:bodyPr anchorCtr="0" anchor="ctr" bIns="45700" lIns="91425" spcFirstLastPara="1" rIns="91425" wrap="square" tIns="45700">
            <a:noAutofit/>
          </a:bodyPr>
          <a:lstStyle/>
          <a:p>
            <a:pPr indent="0" lvl="0" marL="0" marR="152400" rtl="0" algn="ctr">
              <a:lnSpc>
                <a:spcPct val="129500"/>
              </a:lnSpc>
              <a:spcBef>
                <a:spcPts val="0"/>
              </a:spcBef>
              <a:spcAft>
                <a:spcPts val="300"/>
              </a:spcAft>
              <a:buClr>
                <a:schemeClr val="dk1"/>
              </a:buClr>
              <a:buSzPts val="1100"/>
              <a:buFont typeface="Arial"/>
              <a:buNone/>
            </a:pPr>
            <a:r>
              <a:rPr b="1" lang="en-US" sz="2500">
                <a:solidFill>
                  <a:srgbClr val="92CCDC"/>
                </a:solidFill>
              </a:rPr>
              <a:t>Multimodal Analysis of Mental Health Rhetoric on TikTok</a:t>
            </a:r>
            <a:endParaRPr/>
          </a:p>
        </p:txBody>
      </p:sp>
      <p:sp>
        <p:nvSpPr>
          <p:cNvPr id="140" name="Google Shape;140;p6"/>
          <p:cNvSpPr txBox="1"/>
          <p:nvPr>
            <p:ph idx="1" type="body"/>
          </p:nvPr>
        </p:nvSpPr>
        <p:spPr>
          <a:xfrm>
            <a:off x="457200" y="1600201"/>
            <a:ext cx="8229600" cy="3962400"/>
          </a:xfrm>
          <a:prstGeom prst="rect">
            <a:avLst/>
          </a:prstGeom>
          <a:noFill/>
          <a:ln>
            <a:noFill/>
          </a:ln>
        </p:spPr>
        <p:txBody>
          <a:bodyPr anchorCtr="0" anchor="t" bIns="45700" lIns="91425" spcFirstLastPara="1" rIns="91425" wrap="square" tIns="45700">
            <a:noAutofit/>
          </a:bodyPr>
          <a:lstStyle/>
          <a:p>
            <a:pPr indent="-298450" lvl="0" marL="342900" rtl="0" algn="l">
              <a:lnSpc>
                <a:spcPct val="100000"/>
              </a:lnSpc>
              <a:spcBef>
                <a:spcPts val="0"/>
              </a:spcBef>
              <a:spcAft>
                <a:spcPts val="0"/>
              </a:spcAft>
              <a:buClr>
                <a:srgbClr val="93CDDD"/>
              </a:buClr>
              <a:buSzPts val="3700"/>
              <a:buChar char="•"/>
            </a:pPr>
            <a:r>
              <a:rPr lang="en-US" sz="3700">
                <a:latin typeface="Calibri"/>
                <a:ea typeface="Calibri"/>
                <a:cs typeface="Calibri"/>
                <a:sym typeface="Calibri"/>
              </a:rPr>
              <a:t>G</a:t>
            </a:r>
            <a:r>
              <a:rPr lang="en-US" sz="3700">
                <a:solidFill>
                  <a:srgbClr val="93CDDD"/>
                </a:solidFill>
                <a:latin typeface="Calibri"/>
                <a:ea typeface="Calibri"/>
                <a:cs typeface="Calibri"/>
                <a:sym typeface="Calibri"/>
              </a:rPr>
              <a:t>oals for Next </a:t>
            </a:r>
            <a:r>
              <a:rPr lang="en-US" sz="3700">
                <a:latin typeface="Calibri"/>
                <a:ea typeface="Calibri"/>
                <a:cs typeface="Calibri"/>
                <a:sym typeface="Calibri"/>
              </a:rPr>
              <a:t>M</a:t>
            </a:r>
            <a:r>
              <a:rPr lang="en-US" sz="3700">
                <a:solidFill>
                  <a:srgbClr val="93CDDD"/>
                </a:solidFill>
                <a:latin typeface="Calibri"/>
                <a:ea typeface="Calibri"/>
                <a:cs typeface="Calibri"/>
                <a:sym typeface="Calibri"/>
              </a:rPr>
              <a:t>onth</a:t>
            </a:r>
            <a:endParaRPr sz="2500"/>
          </a:p>
          <a:p>
            <a:pPr indent="-241300" lvl="1" marL="742950" rtl="0" algn="l">
              <a:lnSpc>
                <a:spcPct val="100000"/>
              </a:lnSpc>
              <a:spcBef>
                <a:spcPts val="800"/>
              </a:spcBef>
              <a:spcAft>
                <a:spcPts val="0"/>
              </a:spcAft>
              <a:buClr>
                <a:srgbClr val="93CDDD"/>
              </a:buClr>
              <a:buSzPts val="3300"/>
              <a:buChar char="–"/>
            </a:pPr>
            <a:r>
              <a:rPr lang="en-US" sz="3300"/>
              <a:t>Fine-tune audio and video text processing</a:t>
            </a:r>
            <a:endParaRPr sz="3300"/>
          </a:p>
          <a:p>
            <a:pPr indent="-241300" lvl="1" marL="742950" rtl="0" algn="l">
              <a:lnSpc>
                <a:spcPct val="100000"/>
              </a:lnSpc>
              <a:spcBef>
                <a:spcPts val="800"/>
              </a:spcBef>
              <a:spcAft>
                <a:spcPts val="0"/>
              </a:spcAft>
              <a:buSzPts val="3300"/>
              <a:buChar char="–"/>
            </a:pPr>
            <a:r>
              <a:rPr lang="en-US" sz="3300"/>
              <a:t>Organize scripts and functions</a:t>
            </a:r>
            <a:endParaRPr sz="3300"/>
          </a:p>
          <a:p>
            <a:pPr indent="-241300" lvl="1" marL="742950" rtl="0" algn="l">
              <a:lnSpc>
                <a:spcPct val="100000"/>
              </a:lnSpc>
              <a:spcBef>
                <a:spcPts val="800"/>
              </a:spcBef>
              <a:spcAft>
                <a:spcPts val="0"/>
              </a:spcAft>
              <a:buClr>
                <a:srgbClr val="93CDDD"/>
              </a:buClr>
              <a:buSzPts val="3300"/>
              <a:buChar char="–"/>
            </a:pPr>
            <a:r>
              <a:rPr lang="en-US" sz="3300"/>
              <a:t>Connect program to Unity for data storage</a:t>
            </a:r>
            <a:endParaRPr sz="2100"/>
          </a:p>
          <a:p>
            <a:pPr indent="-241300" lvl="1" marL="742950" rtl="0" algn="l">
              <a:lnSpc>
                <a:spcPct val="100000"/>
              </a:lnSpc>
              <a:spcBef>
                <a:spcPts val="800"/>
              </a:spcBef>
              <a:spcAft>
                <a:spcPts val="0"/>
              </a:spcAft>
              <a:buClr>
                <a:srgbClr val="93CDDD"/>
              </a:buClr>
              <a:buSzPts val="3300"/>
              <a:buChar char="–"/>
            </a:pPr>
            <a:r>
              <a:rPr lang="en-US" sz="3300"/>
              <a:t>Collect full dataframe</a:t>
            </a:r>
            <a:endParaRPr sz="2100"/>
          </a:p>
          <a:p>
            <a:pPr indent="-139700" lvl="0" marL="342900" rtl="0" algn="l">
              <a:lnSpc>
                <a:spcPct val="100000"/>
              </a:lnSpc>
              <a:spcBef>
                <a:spcPts val="640"/>
              </a:spcBef>
              <a:spcAft>
                <a:spcPts val="0"/>
              </a:spcAft>
              <a:buClr>
                <a:srgbClr val="93CDDD"/>
              </a:buClr>
              <a:buSzPts val="3200"/>
              <a:buNone/>
            </a:pPr>
            <a:r>
              <a:t/>
            </a:r>
            <a:endParaRPr/>
          </a:p>
        </p:txBody>
      </p:sp>
    </p:spTree>
  </p:cSld>
  <p:clrMapOvr>
    <a:masterClrMapping/>
  </p:clrMapOvr>
</p:sld>
</file>

<file path=ppt/theme/theme1.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Custom 2">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C476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